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Lst>
  <p:sldSz cy="5143500" cx="9144000"/>
  <p:notesSz cx="6858000" cy="9144000"/>
  <p:embeddedFontLst>
    <p:embeddedFont>
      <p:font typeface="Helvetica Neue"/>
      <p:regular r:id="rId61"/>
      <p:bold r:id="rId62"/>
      <p:italic r:id="rId63"/>
      <p:boldItalic r:id="rId6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HelveticaNeue-bold.fntdata"/><Relationship Id="rId61" Type="http://schemas.openxmlformats.org/officeDocument/2006/relationships/font" Target="fonts/HelveticaNeue-regular.fntdata"/><Relationship Id="rId20" Type="http://schemas.openxmlformats.org/officeDocument/2006/relationships/slide" Target="slides/slide15.xml"/><Relationship Id="rId64" Type="http://schemas.openxmlformats.org/officeDocument/2006/relationships/font" Target="fonts/HelveticaNeue-boldItalic.fntdata"/><Relationship Id="rId63" Type="http://schemas.openxmlformats.org/officeDocument/2006/relationships/font" Target="fonts/HelveticaNeue-italic.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 name="Shape 104"/>
        <p:cNvGrpSpPr/>
        <p:nvPr/>
      </p:nvGrpSpPr>
      <p:grpSpPr>
        <a:xfrm>
          <a:off x="0" y="0"/>
          <a:ext cx="0" cy="0"/>
          <a:chOff x="0" y="0"/>
          <a:chExt cx="0" cy="0"/>
        </a:xfrm>
      </p:grpSpPr>
      <p:sp>
        <p:nvSpPr>
          <p:cNvPr id="105" name="Google Shape;105;g7e02a69f08_0_3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7e02a69f08_0_3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 name="Shape 110"/>
        <p:cNvGrpSpPr/>
        <p:nvPr/>
      </p:nvGrpSpPr>
      <p:grpSpPr>
        <a:xfrm>
          <a:off x="0" y="0"/>
          <a:ext cx="0" cy="0"/>
          <a:chOff x="0" y="0"/>
          <a:chExt cx="0" cy="0"/>
        </a:xfrm>
      </p:grpSpPr>
      <p:sp>
        <p:nvSpPr>
          <p:cNvPr id="111" name="Google Shape;111;g7e02a69f08_0_3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7e02a69f08_0_3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6" name="Shape 116"/>
        <p:cNvGrpSpPr/>
        <p:nvPr/>
      </p:nvGrpSpPr>
      <p:grpSpPr>
        <a:xfrm>
          <a:off x="0" y="0"/>
          <a:ext cx="0" cy="0"/>
          <a:chOff x="0" y="0"/>
          <a:chExt cx="0" cy="0"/>
        </a:xfrm>
      </p:grpSpPr>
      <p:sp>
        <p:nvSpPr>
          <p:cNvPr id="117" name="Google Shape;117;g7e02a69f08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7e02a69f08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2" name="Shape 122"/>
        <p:cNvGrpSpPr/>
        <p:nvPr/>
      </p:nvGrpSpPr>
      <p:grpSpPr>
        <a:xfrm>
          <a:off x="0" y="0"/>
          <a:ext cx="0" cy="0"/>
          <a:chOff x="0" y="0"/>
          <a:chExt cx="0" cy="0"/>
        </a:xfrm>
      </p:grpSpPr>
      <p:sp>
        <p:nvSpPr>
          <p:cNvPr id="123" name="Google Shape;123;g7e02a69f08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7e02a69f08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8" name="Shape 128"/>
        <p:cNvGrpSpPr/>
        <p:nvPr/>
      </p:nvGrpSpPr>
      <p:grpSpPr>
        <a:xfrm>
          <a:off x="0" y="0"/>
          <a:ext cx="0" cy="0"/>
          <a:chOff x="0" y="0"/>
          <a:chExt cx="0" cy="0"/>
        </a:xfrm>
      </p:grpSpPr>
      <p:sp>
        <p:nvSpPr>
          <p:cNvPr id="129" name="Google Shape;129;g7e02a69f08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7e02a69f08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4" name="Shape 134"/>
        <p:cNvGrpSpPr/>
        <p:nvPr/>
      </p:nvGrpSpPr>
      <p:grpSpPr>
        <a:xfrm>
          <a:off x="0" y="0"/>
          <a:ext cx="0" cy="0"/>
          <a:chOff x="0" y="0"/>
          <a:chExt cx="0" cy="0"/>
        </a:xfrm>
      </p:grpSpPr>
      <p:sp>
        <p:nvSpPr>
          <p:cNvPr id="135" name="Google Shape;135;g7e02a69f08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7e02a69f08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0" name="Shape 140"/>
        <p:cNvGrpSpPr/>
        <p:nvPr/>
      </p:nvGrpSpPr>
      <p:grpSpPr>
        <a:xfrm>
          <a:off x="0" y="0"/>
          <a:ext cx="0" cy="0"/>
          <a:chOff x="0" y="0"/>
          <a:chExt cx="0" cy="0"/>
        </a:xfrm>
      </p:grpSpPr>
      <p:sp>
        <p:nvSpPr>
          <p:cNvPr id="141" name="Google Shape;141;g7e02a69f08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7e02a69f08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6" name="Shape 146"/>
        <p:cNvGrpSpPr/>
        <p:nvPr/>
      </p:nvGrpSpPr>
      <p:grpSpPr>
        <a:xfrm>
          <a:off x="0" y="0"/>
          <a:ext cx="0" cy="0"/>
          <a:chOff x="0" y="0"/>
          <a:chExt cx="0" cy="0"/>
        </a:xfrm>
      </p:grpSpPr>
      <p:sp>
        <p:nvSpPr>
          <p:cNvPr id="147" name="Google Shape;147;g7e02a69f08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7e02a69f08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2" name="Shape 152"/>
        <p:cNvGrpSpPr/>
        <p:nvPr/>
      </p:nvGrpSpPr>
      <p:grpSpPr>
        <a:xfrm>
          <a:off x="0" y="0"/>
          <a:ext cx="0" cy="0"/>
          <a:chOff x="0" y="0"/>
          <a:chExt cx="0" cy="0"/>
        </a:xfrm>
      </p:grpSpPr>
      <p:sp>
        <p:nvSpPr>
          <p:cNvPr id="153" name="Google Shape;153;g7e02a69f08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7e02a69f08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8" name="Shape 158"/>
        <p:cNvGrpSpPr/>
        <p:nvPr/>
      </p:nvGrpSpPr>
      <p:grpSpPr>
        <a:xfrm>
          <a:off x="0" y="0"/>
          <a:ext cx="0" cy="0"/>
          <a:chOff x="0" y="0"/>
          <a:chExt cx="0" cy="0"/>
        </a:xfrm>
      </p:grpSpPr>
      <p:sp>
        <p:nvSpPr>
          <p:cNvPr id="159" name="Google Shape;159;g7e02a69f08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7e02a69f08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6" name="Shape 56"/>
        <p:cNvGrpSpPr/>
        <p:nvPr/>
      </p:nvGrpSpPr>
      <p:grpSpPr>
        <a:xfrm>
          <a:off x="0" y="0"/>
          <a:ext cx="0" cy="0"/>
          <a:chOff x="0" y="0"/>
          <a:chExt cx="0" cy="0"/>
        </a:xfrm>
      </p:grpSpPr>
      <p:sp>
        <p:nvSpPr>
          <p:cNvPr id="57" name="Google Shape;57;g7e02a69f08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7e02a69f08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4" name="Shape 164"/>
        <p:cNvGrpSpPr/>
        <p:nvPr/>
      </p:nvGrpSpPr>
      <p:grpSpPr>
        <a:xfrm>
          <a:off x="0" y="0"/>
          <a:ext cx="0" cy="0"/>
          <a:chOff x="0" y="0"/>
          <a:chExt cx="0" cy="0"/>
        </a:xfrm>
      </p:grpSpPr>
      <p:sp>
        <p:nvSpPr>
          <p:cNvPr id="165" name="Google Shape;165;g7e02a69f08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7e02a69f08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0" name="Shape 170"/>
        <p:cNvGrpSpPr/>
        <p:nvPr/>
      </p:nvGrpSpPr>
      <p:grpSpPr>
        <a:xfrm>
          <a:off x="0" y="0"/>
          <a:ext cx="0" cy="0"/>
          <a:chOff x="0" y="0"/>
          <a:chExt cx="0" cy="0"/>
        </a:xfrm>
      </p:grpSpPr>
      <p:sp>
        <p:nvSpPr>
          <p:cNvPr id="171" name="Google Shape;171;g7e02a69f08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7e02a69f08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6" name="Shape 176"/>
        <p:cNvGrpSpPr/>
        <p:nvPr/>
      </p:nvGrpSpPr>
      <p:grpSpPr>
        <a:xfrm>
          <a:off x="0" y="0"/>
          <a:ext cx="0" cy="0"/>
          <a:chOff x="0" y="0"/>
          <a:chExt cx="0" cy="0"/>
        </a:xfrm>
      </p:grpSpPr>
      <p:sp>
        <p:nvSpPr>
          <p:cNvPr id="177" name="Google Shape;177;g7e02a69f08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7e02a69f08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2" name="Shape 182"/>
        <p:cNvGrpSpPr/>
        <p:nvPr/>
      </p:nvGrpSpPr>
      <p:grpSpPr>
        <a:xfrm>
          <a:off x="0" y="0"/>
          <a:ext cx="0" cy="0"/>
          <a:chOff x="0" y="0"/>
          <a:chExt cx="0" cy="0"/>
        </a:xfrm>
      </p:grpSpPr>
      <p:sp>
        <p:nvSpPr>
          <p:cNvPr id="183" name="Google Shape;183;g7e02a69f08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7e02a69f08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8" name="Shape 188"/>
        <p:cNvGrpSpPr/>
        <p:nvPr/>
      </p:nvGrpSpPr>
      <p:grpSpPr>
        <a:xfrm>
          <a:off x="0" y="0"/>
          <a:ext cx="0" cy="0"/>
          <a:chOff x="0" y="0"/>
          <a:chExt cx="0" cy="0"/>
        </a:xfrm>
      </p:grpSpPr>
      <p:sp>
        <p:nvSpPr>
          <p:cNvPr id="189" name="Google Shape;189;g7e02a69f08_0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7e02a69f08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4" name="Shape 194"/>
        <p:cNvGrpSpPr/>
        <p:nvPr/>
      </p:nvGrpSpPr>
      <p:grpSpPr>
        <a:xfrm>
          <a:off x="0" y="0"/>
          <a:ext cx="0" cy="0"/>
          <a:chOff x="0" y="0"/>
          <a:chExt cx="0" cy="0"/>
        </a:xfrm>
      </p:grpSpPr>
      <p:sp>
        <p:nvSpPr>
          <p:cNvPr id="195" name="Google Shape;195;g7e02a69f08_0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7e02a69f08_0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0" name="Shape 200"/>
        <p:cNvGrpSpPr/>
        <p:nvPr/>
      </p:nvGrpSpPr>
      <p:grpSpPr>
        <a:xfrm>
          <a:off x="0" y="0"/>
          <a:ext cx="0" cy="0"/>
          <a:chOff x="0" y="0"/>
          <a:chExt cx="0" cy="0"/>
        </a:xfrm>
      </p:grpSpPr>
      <p:sp>
        <p:nvSpPr>
          <p:cNvPr id="201" name="Google Shape;201;g7e02a69f08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7e02a69f08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6" name="Shape 206"/>
        <p:cNvGrpSpPr/>
        <p:nvPr/>
      </p:nvGrpSpPr>
      <p:grpSpPr>
        <a:xfrm>
          <a:off x="0" y="0"/>
          <a:ext cx="0" cy="0"/>
          <a:chOff x="0" y="0"/>
          <a:chExt cx="0" cy="0"/>
        </a:xfrm>
      </p:grpSpPr>
      <p:sp>
        <p:nvSpPr>
          <p:cNvPr id="207" name="Google Shape;207;g7e02a69f08_0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7e02a69f08_0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2" name="Shape 212"/>
        <p:cNvGrpSpPr/>
        <p:nvPr/>
      </p:nvGrpSpPr>
      <p:grpSpPr>
        <a:xfrm>
          <a:off x="0" y="0"/>
          <a:ext cx="0" cy="0"/>
          <a:chOff x="0" y="0"/>
          <a:chExt cx="0" cy="0"/>
        </a:xfrm>
      </p:grpSpPr>
      <p:sp>
        <p:nvSpPr>
          <p:cNvPr id="213" name="Google Shape;213;g7e02a69f08_0_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7e02a69f08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8" name="Shape 218"/>
        <p:cNvGrpSpPr/>
        <p:nvPr/>
      </p:nvGrpSpPr>
      <p:grpSpPr>
        <a:xfrm>
          <a:off x="0" y="0"/>
          <a:ext cx="0" cy="0"/>
          <a:chOff x="0" y="0"/>
          <a:chExt cx="0" cy="0"/>
        </a:xfrm>
      </p:grpSpPr>
      <p:sp>
        <p:nvSpPr>
          <p:cNvPr id="219" name="Google Shape;219;g7e02a69f08_0_1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7e02a69f08_0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 name="Shape 62"/>
        <p:cNvGrpSpPr/>
        <p:nvPr/>
      </p:nvGrpSpPr>
      <p:grpSpPr>
        <a:xfrm>
          <a:off x="0" y="0"/>
          <a:ext cx="0" cy="0"/>
          <a:chOff x="0" y="0"/>
          <a:chExt cx="0" cy="0"/>
        </a:xfrm>
      </p:grpSpPr>
      <p:sp>
        <p:nvSpPr>
          <p:cNvPr id="63" name="Google Shape;63;g7e02a69f08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7e02a69f08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4" name="Shape 224"/>
        <p:cNvGrpSpPr/>
        <p:nvPr/>
      </p:nvGrpSpPr>
      <p:grpSpPr>
        <a:xfrm>
          <a:off x="0" y="0"/>
          <a:ext cx="0" cy="0"/>
          <a:chOff x="0" y="0"/>
          <a:chExt cx="0" cy="0"/>
        </a:xfrm>
      </p:grpSpPr>
      <p:sp>
        <p:nvSpPr>
          <p:cNvPr id="225" name="Google Shape;225;g7e02a69f08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7e02a69f08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9" name="Shape 229"/>
        <p:cNvGrpSpPr/>
        <p:nvPr/>
      </p:nvGrpSpPr>
      <p:grpSpPr>
        <a:xfrm>
          <a:off x="0" y="0"/>
          <a:ext cx="0" cy="0"/>
          <a:chOff x="0" y="0"/>
          <a:chExt cx="0" cy="0"/>
        </a:xfrm>
      </p:grpSpPr>
      <p:sp>
        <p:nvSpPr>
          <p:cNvPr id="230" name="Google Shape;230;g7e02a69f08_0_1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7e02a69f08_0_1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5" name="Shape 235"/>
        <p:cNvGrpSpPr/>
        <p:nvPr/>
      </p:nvGrpSpPr>
      <p:grpSpPr>
        <a:xfrm>
          <a:off x="0" y="0"/>
          <a:ext cx="0" cy="0"/>
          <a:chOff x="0" y="0"/>
          <a:chExt cx="0" cy="0"/>
        </a:xfrm>
      </p:grpSpPr>
      <p:sp>
        <p:nvSpPr>
          <p:cNvPr id="236" name="Google Shape;236;g7e02a69f08_0_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7e02a69f08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1" name="Shape 241"/>
        <p:cNvGrpSpPr/>
        <p:nvPr/>
      </p:nvGrpSpPr>
      <p:grpSpPr>
        <a:xfrm>
          <a:off x="0" y="0"/>
          <a:ext cx="0" cy="0"/>
          <a:chOff x="0" y="0"/>
          <a:chExt cx="0" cy="0"/>
        </a:xfrm>
      </p:grpSpPr>
      <p:sp>
        <p:nvSpPr>
          <p:cNvPr id="242" name="Google Shape;242;g7e02a69f08_0_1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7e02a69f08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7" name="Shape 247"/>
        <p:cNvGrpSpPr/>
        <p:nvPr/>
      </p:nvGrpSpPr>
      <p:grpSpPr>
        <a:xfrm>
          <a:off x="0" y="0"/>
          <a:ext cx="0" cy="0"/>
          <a:chOff x="0" y="0"/>
          <a:chExt cx="0" cy="0"/>
        </a:xfrm>
      </p:grpSpPr>
      <p:sp>
        <p:nvSpPr>
          <p:cNvPr id="248" name="Google Shape;248;g7e02a69f08_0_1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7e02a69f08_0_1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3" name="Shape 253"/>
        <p:cNvGrpSpPr/>
        <p:nvPr/>
      </p:nvGrpSpPr>
      <p:grpSpPr>
        <a:xfrm>
          <a:off x="0" y="0"/>
          <a:ext cx="0" cy="0"/>
          <a:chOff x="0" y="0"/>
          <a:chExt cx="0" cy="0"/>
        </a:xfrm>
      </p:grpSpPr>
      <p:sp>
        <p:nvSpPr>
          <p:cNvPr id="254" name="Google Shape;254;g7e02a69f08_0_2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7e02a69f08_0_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8" name="Shape 258"/>
        <p:cNvGrpSpPr/>
        <p:nvPr/>
      </p:nvGrpSpPr>
      <p:grpSpPr>
        <a:xfrm>
          <a:off x="0" y="0"/>
          <a:ext cx="0" cy="0"/>
          <a:chOff x="0" y="0"/>
          <a:chExt cx="0" cy="0"/>
        </a:xfrm>
      </p:grpSpPr>
      <p:sp>
        <p:nvSpPr>
          <p:cNvPr id="259" name="Google Shape;259;g7e02a69f08_0_3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7e02a69f08_0_3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4" name="Shape 264"/>
        <p:cNvGrpSpPr/>
        <p:nvPr/>
      </p:nvGrpSpPr>
      <p:grpSpPr>
        <a:xfrm>
          <a:off x="0" y="0"/>
          <a:ext cx="0" cy="0"/>
          <a:chOff x="0" y="0"/>
          <a:chExt cx="0" cy="0"/>
        </a:xfrm>
      </p:grpSpPr>
      <p:sp>
        <p:nvSpPr>
          <p:cNvPr id="265" name="Google Shape;265;g7e02a69f08_0_3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7e02a69f08_0_3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0" name="Shape 270"/>
        <p:cNvGrpSpPr/>
        <p:nvPr/>
      </p:nvGrpSpPr>
      <p:grpSpPr>
        <a:xfrm>
          <a:off x="0" y="0"/>
          <a:ext cx="0" cy="0"/>
          <a:chOff x="0" y="0"/>
          <a:chExt cx="0" cy="0"/>
        </a:xfrm>
      </p:grpSpPr>
      <p:sp>
        <p:nvSpPr>
          <p:cNvPr id="271" name="Google Shape;271;g7e02a69f08_0_1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7e02a69f08_0_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6" name="Shape 276"/>
        <p:cNvGrpSpPr/>
        <p:nvPr/>
      </p:nvGrpSpPr>
      <p:grpSpPr>
        <a:xfrm>
          <a:off x="0" y="0"/>
          <a:ext cx="0" cy="0"/>
          <a:chOff x="0" y="0"/>
          <a:chExt cx="0" cy="0"/>
        </a:xfrm>
      </p:grpSpPr>
      <p:sp>
        <p:nvSpPr>
          <p:cNvPr id="277" name="Google Shape;277;g7e02a69f08_0_2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7e02a69f08_0_2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8" name="Shape 68"/>
        <p:cNvGrpSpPr/>
        <p:nvPr/>
      </p:nvGrpSpPr>
      <p:grpSpPr>
        <a:xfrm>
          <a:off x="0" y="0"/>
          <a:ext cx="0" cy="0"/>
          <a:chOff x="0" y="0"/>
          <a:chExt cx="0" cy="0"/>
        </a:xfrm>
      </p:grpSpPr>
      <p:sp>
        <p:nvSpPr>
          <p:cNvPr id="69" name="Google Shape;69;g7e02a69f08_0_3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7e02a69f08_0_3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3" name="Shape 283"/>
        <p:cNvGrpSpPr/>
        <p:nvPr/>
      </p:nvGrpSpPr>
      <p:grpSpPr>
        <a:xfrm>
          <a:off x="0" y="0"/>
          <a:ext cx="0" cy="0"/>
          <a:chOff x="0" y="0"/>
          <a:chExt cx="0" cy="0"/>
        </a:xfrm>
      </p:grpSpPr>
      <p:sp>
        <p:nvSpPr>
          <p:cNvPr id="284" name="Google Shape;284;g7e02a69f08_0_2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7e02a69f08_0_2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8" name="Shape 288"/>
        <p:cNvGrpSpPr/>
        <p:nvPr/>
      </p:nvGrpSpPr>
      <p:grpSpPr>
        <a:xfrm>
          <a:off x="0" y="0"/>
          <a:ext cx="0" cy="0"/>
          <a:chOff x="0" y="0"/>
          <a:chExt cx="0" cy="0"/>
        </a:xfrm>
      </p:grpSpPr>
      <p:sp>
        <p:nvSpPr>
          <p:cNvPr id="289" name="Google Shape;289;g7e02a69f08_0_2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7e02a69f08_0_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4" name="Shape 294"/>
        <p:cNvGrpSpPr/>
        <p:nvPr/>
      </p:nvGrpSpPr>
      <p:grpSpPr>
        <a:xfrm>
          <a:off x="0" y="0"/>
          <a:ext cx="0" cy="0"/>
          <a:chOff x="0" y="0"/>
          <a:chExt cx="0" cy="0"/>
        </a:xfrm>
      </p:grpSpPr>
      <p:sp>
        <p:nvSpPr>
          <p:cNvPr id="295" name="Google Shape;295;g7e02a69f08_0_2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7e02a69f08_0_2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9" name="Shape 299"/>
        <p:cNvGrpSpPr/>
        <p:nvPr/>
      </p:nvGrpSpPr>
      <p:grpSpPr>
        <a:xfrm>
          <a:off x="0" y="0"/>
          <a:ext cx="0" cy="0"/>
          <a:chOff x="0" y="0"/>
          <a:chExt cx="0" cy="0"/>
        </a:xfrm>
      </p:grpSpPr>
      <p:sp>
        <p:nvSpPr>
          <p:cNvPr id="300" name="Google Shape;300;g7e02a69f08_0_2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7e02a69f08_0_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6" name="Shape 306"/>
        <p:cNvGrpSpPr/>
        <p:nvPr/>
      </p:nvGrpSpPr>
      <p:grpSpPr>
        <a:xfrm>
          <a:off x="0" y="0"/>
          <a:ext cx="0" cy="0"/>
          <a:chOff x="0" y="0"/>
          <a:chExt cx="0" cy="0"/>
        </a:xfrm>
      </p:grpSpPr>
      <p:sp>
        <p:nvSpPr>
          <p:cNvPr id="307" name="Google Shape;307;g7e02a69f08_0_2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7e02a69f08_0_2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3" name="Shape 313"/>
        <p:cNvGrpSpPr/>
        <p:nvPr/>
      </p:nvGrpSpPr>
      <p:grpSpPr>
        <a:xfrm>
          <a:off x="0" y="0"/>
          <a:ext cx="0" cy="0"/>
          <a:chOff x="0" y="0"/>
          <a:chExt cx="0" cy="0"/>
        </a:xfrm>
      </p:grpSpPr>
      <p:sp>
        <p:nvSpPr>
          <p:cNvPr id="314" name="Google Shape;314;g7e02a69f08_0_2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7e02a69f08_0_2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8" name="Shape 318"/>
        <p:cNvGrpSpPr/>
        <p:nvPr/>
      </p:nvGrpSpPr>
      <p:grpSpPr>
        <a:xfrm>
          <a:off x="0" y="0"/>
          <a:ext cx="0" cy="0"/>
          <a:chOff x="0" y="0"/>
          <a:chExt cx="0" cy="0"/>
        </a:xfrm>
      </p:grpSpPr>
      <p:sp>
        <p:nvSpPr>
          <p:cNvPr id="319" name="Google Shape;319;g7e02a69f08_0_2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7e02a69f08_0_2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5" name="Shape 325"/>
        <p:cNvGrpSpPr/>
        <p:nvPr/>
      </p:nvGrpSpPr>
      <p:grpSpPr>
        <a:xfrm>
          <a:off x="0" y="0"/>
          <a:ext cx="0" cy="0"/>
          <a:chOff x="0" y="0"/>
          <a:chExt cx="0" cy="0"/>
        </a:xfrm>
      </p:grpSpPr>
      <p:sp>
        <p:nvSpPr>
          <p:cNvPr id="326" name="Google Shape;326;g7e02a69f08_0_2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7e02a69f08_0_2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2" name="Shape 332"/>
        <p:cNvGrpSpPr/>
        <p:nvPr/>
      </p:nvGrpSpPr>
      <p:grpSpPr>
        <a:xfrm>
          <a:off x="0" y="0"/>
          <a:ext cx="0" cy="0"/>
          <a:chOff x="0" y="0"/>
          <a:chExt cx="0" cy="0"/>
        </a:xfrm>
      </p:grpSpPr>
      <p:sp>
        <p:nvSpPr>
          <p:cNvPr id="333" name="Google Shape;333;g7e02a69f08_0_2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4" name="Google Shape;334;g7e02a69f08_0_2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9" name="Shape 339"/>
        <p:cNvGrpSpPr/>
        <p:nvPr/>
      </p:nvGrpSpPr>
      <p:grpSpPr>
        <a:xfrm>
          <a:off x="0" y="0"/>
          <a:ext cx="0" cy="0"/>
          <a:chOff x="0" y="0"/>
          <a:chExt cx="0" cy="0"/>
        </a:xfrm>
      </p:grpSpPr>
      <p:sp>
        <p:nvSpPr>
          <p:cNvPr id="340" name="Google Shape;340;g7e02a69f08_0_2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7e02a69f08_0_2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4" name="Shape 74"/>
        <p:cNvGrpSpPr/>
        <p:nvPr/>
      </p:nvGrpSpPr>
      <p:grpSpPr>
        <a:xfrm>
          <a:off x="0" y="0"/>
          <a:ext cx="0" cy="0"/>
          <a:chOff x="0" y="0"/>
          <a:chExt cx="0" cy="0"/>
        </a:xfrm>
      </p:grpSpPr>
      <p:sp>
        <p:nvSpPr>
          <p:cNvPr id="75" name="Google Shape;75;g7e02a69f08_0_3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7e02a69f08_0_3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5" name="Shape 345"/>
        <p:cNvGrpSpPr/>
        <p:nvPr/>
      </p:nvGrpSpPr>
      <p:grpSpPr>
        <a:xfrm>
          <a:off x="0" y="0"/>
          <a:ext cx="0" cy="0"/>
          <a:chOff x="0" y="0"/>
          <a:chExt cx="0" cy="0"/>
        </a:xfrm>
      </p:grpSpPr>
      <p:sp>
        <p:nvSpPr>
          <p:cNvPr id="346" name="Google Shape;346;g7e02a69f08_0_2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7" name="Google Shape;347;g7e02a69f08_0_2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1" name="Shape 351"/>
        <p:cNvGrpSpPr/>
        <p:nvPr/>
      </p:nvGrpSpPr>
      <p:grpSpPr>
        <a:xfrm>
          <a:off x="0" y="0"/>
          <a:ext cx="0" cy="0"/>
          <a:chOff x="0" y="0"/>
          <a:chExt cx="0" cy="0"/>
        </a:xfrm>
      </p:grpSpPr>
      <p:sp>
        <p:nvSpPr>
          <p:cNvPr id="352" name="Google Shape;352;g7e02a69f08_0_2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7e02a69f08_0_2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7" name="Shape 357"/>
        <p:cNvGrpSpPr/>
        <p:nvPr/>
      </p:nvGrpSpPr>
      <p:grpSpPr>
        <a:xfrm>
          <a:off x="0" y="0"/>
          <a:ext cx="0" cy="0"/>
          <a:chOff x="0" y="0"/>
          <a:chExt cx="0" cy="0"/>
        </a:xfrm>
      </p:grpSpPr>
      <p:sp>
        <p:nvSpPr>
          <p:cNvPr id="358" name="Google Shape;358;g7e02a69f08_0_2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9" name="Google Shape;359;g7e02a69f08_0_2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3" name="Shape 363"/>
        <p:cNvGrpSpPr/>
        <p:nvPr/>
      </p:nvGrpSpPr>
      <p:grpSpPr>
        <a:xfrm>
          <a:off x="0" y="0"/>
          <a:ext cx="0" cy="0"/>
          <a:chOff x="0" y="0"/>
          <a:chExt cx="0" cy="0"/>
        </a:xfrm>
      </p:grpSpPr>
      <p:sp>
        <p:nvSpPr>
          <p:cNvPr id="364" name="Google Shape;364;g7e02a69f08_0_2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7e02a69f08_0_2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9" name="Shape 369"/>
        <p:cNvGrpSpPr/>
        <p:nvPr/>
      </p:nvGrpSpPr>
      <p:grpSpPr>
        <a:xfrm>
          <a:off x="0" y="0"/>
          <a:ext cx="0" cy="0"/>
          <a:chOff x="0" y="0"/>
          <a:chExt cx="0" cy="0"/>
        </a:xfrm>
      </p:grpSpPr>
      <p:sp>
        <p:nvSpPr>
          <p:cNvPr id="370" name="Google Shape;370;g7e02a69f08_0_3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7e02a69f08_0_3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5" name="Shape 375"/>
        <p:cNvGrpSpPr/>
        <p:nvPr/>
      </p:nvGrpSpPr>
      <p:grpSpPr>
        <a:xfrm>
          <a:off x="0" y="0"/>
          <a:ext cx="0" cy="0"/>
          <a:chOff x="0" y="0"/>
          <a:chExt cx="0" cy="0"/>
        </a:xfrm>
      </p:grpSpPr>
      <p:sp>
        <p:nvSpPr>
          <p:cNvPr id="376" name="Google Shape;376;g7e02a69f08_0_3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7e02a69f08_0_3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 name="Shape 80"/>
        <p:cNvGrpSpPr/>
        <p:nvPr/>
      </p:nvGrpSpPr>
      <p:grpSpPr>
        <a:xfrm>
          <a:off x="0" y="0"/>
          <a:ext cx="0" cy="0"/>
          <a:chOff x="0" y="0"/>
          <a:chExt cx="0" cy="0"/>
        </a:xfrm>
      </p:grpSpPr>
      <p:sp>
        <p:nvSpPr>
          <p:cNvPr id="81" name="Google Shape;81;g7e02a69f08_0_3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7e02a69f08_0_3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6" name="Shape 86"/>
        <p:cNvGrpSpPr/>
        <p:nvPr/>
      </p:nvGrpSpPr>
      <p:grpSpPr>
        <a:xfrm>
          <a:off x="0" y="0"/>
          <a:ext cx="0" cy="0"/>
          <a:chOff x="0" y="0"/>
          <a:chExt cx="0" cy="0"/>
        </a:xfrm>
      </p:grpSpPr>
      <p:sp>
        <p:nvSpPr>
          <p:cNvPr id="87" name="Google Shape;87;g7e02a69f08_0_3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7e02a69f08_0_3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 name="Shape 92"/>
        <p:cNvGrpSpPr/>
        <p:nvPr/>
      </p:nvGrpSpPr>
      <p:grpSpPr>
        <a:xfrm>
          <a:off x="0" y="0"/>
          <a:ext cx="0" cy="0"/>
          <a:chOff x="0" y="0"/>
          <a:chExt cx="0" cy="0"/>
        </a:xfrm>
      </p:grpSpPr>
      <p:sp>
        <p:nvSpPr>
          <p:cNvPr id="93" name="Google Shape;93;g7e02a69f08_0_3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7e02a69f08_0_3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 name="Shape 98"/>
        <p:cNvGrpSpPr/>
        <p:nvPr/>
      </p:nvGrpSpPr>
      <p:grpSpPr>
        <a:xfrm>
          <a:off x="0" y="0"/>
          <a:ext cx="0" cy="0"/>
          <a:chOff x="0" y="0"/>
          <a:chExt cx="0" cy="0"/>
        </a:xfrm>
      </p:grpSpPr>
      <p:sp>
        <p:nvSpPr>
          <p:cNvPr id="99" name="Google Shape;99;g7e02a69f08_0_3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7e02a69f08_0_3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1600"/>
              </a:spcBef>
              <a:spcAft>
                <a:spcPts val="0"/>
              </a:spcAft>
              <a:buClr>
                <a:schemeClr val="dk1"/>
              </a:buClr>
              <a:buSzPts val="1400"/>
              <a:buChar char="○"/>
              <a:defRPr>
                <a:solidFill>
                  <a:schemeClr val="dk1"/>
                </a:solidFill>
              </a:defRPr>
            </a:lvl2pPr>
            <a:lvl3pPr indent="-317500" lvl="2" marL="1371600">
              <a:spcBef>
                <a:spcPts val="1600"/>
              </a:spcBef>
              <a:spcAft>
                <a:spcPts val="0"/>
              </a:spcAft>
              <a:buClr>
                <a:schemeClr val="dk1"/>
              </a:buClr>
              <a:buSzPts val="1400"/>
              <a:buChar char="■"/>
              <a:defRPr>
                <a:solidFill>
                  <a:schemeClr val="dk1"/>
                </a:solidFill>
              </a:defRPr>
            </a:lvl3pPr>
            <a:lvl4pPr indent="-317500" lvl="3" marL="1828800">
              <a:spcBef>
                <a:spcPts val="1600"/>
              </a:spcBef>
              <a:spcAft>
                <a:spcPts val="0"/>
              </a:spcAft>
              <a:buClr>
                <a:schemeClr val="dk1"/>
              </a:buClr>
              <a:buSzPts val="1400"/>
              <a:buChar char="●"/>
              <a:defRPr>
                <a:solidFill>
                  <a:schemeClr val="dk1"/>
                </a:solidFill>
              </a:defRPr>
            </a:lvl4pPr>
            <a:lvl5pPr indent="-317500" lvl="4" marL="2286000">
              <a:spcBef>
                <a:spcPts val="1600"/>
              </a:spcBef>
              <a:spcAft>
                <a:spcPts val="0"/>
              </a:spcAft>
              <a:buClr>
                <a:schemeClr val="dk1"/>
              </a:buClr>
              <a:buSzPts val="1400"/>
              <a:buChar char="○"/>
              <a:defRPr>
                <a:solidFill>
                  <a:schemeClr val="dk1"/>
                </a:solidFill>
              </a:defRPr>
            </a:lvl5pPr>
            <a:lvl6pPr indent="-317500" lvl="5" marL="2743200">
              <a:spcBef>
                <a:spcPts val="1600"/>
              </a:spcBef>
              <a:spcAft>
                <a:spcPts val="0"/>
              </a:spcAft>
              <a:buClr>
                <a:schemeClr val="dk1"/>
              </a:buClr>
              <a:buSzPts val="1400"/>
              <a:buChar char="■"/>
              <a:defRPr>
                <a:solidFill>
                  <a:schemeClr val="dk1"/>
                </a:solidFill>
              </a:defRPr>
            </a:lvl6pPr>
            <a:lvl7pPr indent="-317500" lvl="6" marL="3200400">
              <a:spcBef>
                <a:spcPts val="1600"/>
              </a:spcBef>
              <a:spcAft>
                <a:spcPts val="0"/>
              </a:spcAft>
              <a:buClr>
                <a:schemeClr val="dk1"/>
              </a:buClr>
              <a:buSzPts val="1400"/>
              <a:buChar char="●"/>
              <a:defRPr>
                <a:solidFill>
                  <a:schemeClr val="dk1"/>
                </a:solidFill>
              </a:defRPr>
            </a:lvl7pPr>
            <a:lvl8pPr indent="-317500" lvl="7" marL="3657600">
              <a:spcBef>
                <a:spcPts val="1600"/>
              </a:spcBef>
              <a:spcAft>
                <a:spcPts val="0"/>
              </a:spcAft>
              <a:buClr>
                <a:schemeClr val="dk1"/>
              </a:buClr>
              <a:buSzPts val="1400"/>
              <a:buChar char="○"/>
              <a:defRPr>
                <a:solidFill>
                  <a:schemeClr val="dk1"/>
                </a:solidFill>
              </a:defRPr>
            </a:lvl8pPr>
            <a:lvl9pPr indent="-317500" lvl="8" marL="4114800">
              <a:spcBef>
                <a:spcPts val="1600"/>
              </a:spcBef>
              <a:spcAft>
                <a:spcPts val="160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dark-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1600"/>
              </a:spcBef>
              <a:spcAft>
                <a:spcPts val="0"/>
              </a:spcAft>
              <a:buClr>
                <a:schemeClr val="lt2"/>
              </a:buClr>
              <a:buSzPts val="1400"/>
              <a:buChar char="○"/>
              <a:defRPr>
                <a:solidFill>
                  <a:schemeClr val="lt2"/>
                </a:solidFill>
              </a:defRPr>
            </a:lvl2pPr>
            <a:lvl3pPr indent="-317500" lvl="2" marL="1371600">
              <a:lnSpc>
                <a:spcPct val="115000"/>
              </a:lnSpc>
              <a:spcBef>
                <a:spcPts val="1600"/>
              </a:spcBef>
              <a:spcAft>
                <a:spcPts val="0"/>
              </a:spcAft>
              <a:buClr>
                <a:schemeClr val="lt2"/>
              </a:buClr>
              <a:buSzPts val="1400"/>
              <a:buChar char="■"/>
              <a:defRPr>
                <a:solidFill>
                  <a:schemeClr val="lt2"/>
                </a:solidFill>
              </a:defRPr>
            </a:lvl3pPr>
            <a:lvl4pPr indent="-317500" lvl="3" marL="1828800">
              <a:lnSpc>
                <a:spcPct val="115000"/>
              </a:lnSpc>
              <a:spcBef>
                <a:spcPts val="1600"/>
              </a:spcBef>
              <a:spcAft>
                <a:spcPts val="0"/>
              </a:spcAft>
              <a:buClr>
                <a:schemeClr val="lt2"/>
              </a:buClr>
              <a:buSzPts val="1400"/>
              <a:buChar char="●"/>
              <a:defRPr>
                <a:solidFill>
                  <a:schemeClr val="lt2"/>
                </a:solidFill>
              </a:defRPr>
            </a:lvl4pPr>
            <a:lvl5pPr indent="-317500" lvl="4" marL="2286000">
              <a:lnSpc>
                <a:spcPct val="115000"/>
              </a:lnSpc>
              <a:spcBef>
                <a:spcPts val="1600"/>
              </a:spcBef>
              <a:spcAft>
                <a:spcPts val="0"/>
              </a:spcAft>
              <a:buClr>
                <a:schemeClr val="lt2"/>
              </a:buClr>
              <a:buSzPts val="1400"/>
              <a:buChar char="○"/>
              <a:defRPr>
                <a:solidFill>
                  <a:schemeClr val="lt2"/>
                </a:solidFill>
              </a:defRPr>
            </a:lvl5pPr>
            <a:lvl6pPr indent="-317500" lvl="5" marL="2743200">
              <a:lnSpc>
                <a:spcPct val="115000"/>
              </a:lnSpc>
              <a:spcBef>
                <a:spcPts val="1600"/>
              </a:spcBef>
              <a:spcAft>
                <a:spcPts val="0"/>
              </a:spcAft>
              <a:buClr>
                <a:schemeClr val="lt2"/>
              </a:buClr>
              <a:buSzPts val="1400"/>
              <a:buChar char="■"/>
              <a:defRPr>
                <a:solidFill>
                  <a:schemeClr val="lt2"/>
                </a:solidFill>
              </a:defRPr>
            </a:lvl6pPr>
            <a:lvl7pPr indent="-317500" lvl="6" marL="3200400">
              <a:lnSpc>
                <a:spcPct val="115000"/>
              </a:lnSpc>
              <a:spcBef>
                <a:spcPts val="1600"/>
              </a:spcBef>
              <a:spcAft>
                <a:spcPts val="0"/>
              </a:spcAft>
              <a:buClr>
                <a:schemeClr val="lt2"/>
              </a:buClr>
              <a:buSzPts val="1400"/>
              <a:buChar char="●"/>
              <a:defRPr>
                <a:solidFill>
                  <a:schemeClr val="lt2"/>
                </a:solidFill>
              </a:defRPr>
            </a:lvl7pPr>
            <a:lvl8pPr indent="-317500" lvl="7" marL="3657600">
              <a:lnSpc>
                <a:spcPct val="115000"/>
              </a:lnSpc>
              <a:spcBef>
                <a:spcPts val="1600"/>
              </a:spcBef>
              <a:spcAft>
                <a:spcPts val="0"/>
              </a:spcAft>
              <a:buClr>
                <a:schemeClr val="lt2"/>
              </a:buClr>
              <a:buSzPts val="1400"/>
              <a:buChar char="○"/>
              <a:defRPr>
                <a:solidFill>
                  <a:schemeClr val="lt2"/>
                </a:solidFill>
              </a:defRPr>
            </a:lvl8pPr>
            <a:lvl9pPr indent="-317500" lvl="8" marL="4114800">
              <a:lnSpc>
                <a:spcPct val="115000"/>
              </a:lnSpc>
              <a:spcBef>
                <a:spcPts val="1600"/>
              </a:spcBef>
              <a:spcAft>
                <a:spcPts val="160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0.xml"/><Relationship Id="rId3" Type="http://schemas.openxmlformats.org/officeDocument/2006/relationships/image" Target="../media/image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5.xml"/><Relationship Id="rId3" Type="http://schemas.openxmlformats.org/officeDocument/2006/relationships/image" Target="../media/image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0.xml"/><Relationship Id="rId3" Type="http://schemas.openxmlformats.org/officeDocument/2006/relationships/image" Target="../media/image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2.xml"/><Relationship Id="rId3" Type="http://schemas.openxmlformats.org/officeDocument/2006/relationships/image" Target="../media/image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2.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2.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Who is the Real Jesus?:</a:t>
            </a:r>
            <a:endParaRPr/>
          </a:p>
          <a:p>
            <a:pPr indent="0" lvl="0" marL="0" rtl="0" algn="ctr">
              <a:spcBef>
                <a:spcPts val="0"/>
              </a:spcBef>
              <a:spcAft>
                <a:spcPts val="0"/>
              </a:spcAft>
              <a:buNone/>
            </a:pPr>
            <a:r>
              <a:t/>
            </a:r>
            <a:endParaRPr/>
          </a:p>
        </p:txBody>
      </p:sp>
      <p:sp>
        <p:nvSpPr>
          <p:cNvPr id="55" name="Google Shape;55;p13"/>
          <p:cNvSpPr txBox="1"/>
          <p:nvPr>
            <p:ph idx="1" type="subTitle"/>
          </p:nvPr>
        </p:nvSpPr>
        <p:spPr>
          <a:xfrm>
            <a:off x="311700" y="2058475"/>
            <a:ext cx="8520600" cy="205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000">
                <a:solidFill>
                  <a:srgbClr val="FFFFFF"/>
                </a:solidFill>
              </a:rPr>
              <a:t>Talking with Jehovah’s Witnesses, Mormons, and Skeptics about Jesus’ Most Audacious Claim</a:t>
            </a:r>
            <a:endParaRPr sz="4000">
              <a:solidFill>
                <a:srgbClr val="FFFF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 name="Shape 107"/>
        <p:cNvGrpSpPr/>
        <p:nvPr/>
      </p:nvGrpSpPr>
      <p:grpSpPr>
        <a:xfrm>
          <a:off x="0" y="0"/>
          <a:ext cx="0" cy="0"/>
          <a:chOff x="0" y="0"/>
          <a:chExt cx="0" cy="0"/>
        </a:xfrm>
      </p:grpSpPr>
      <p:sp>
        <p:nvSpPr>
          <p:cNvPr id="108" name="Google Shape;108;p22"/>
          <p:cNvSpPr txBox="1"/>
          <p:nvPr>
            <p:ph type="title"/>
          </p:nvPr>
        </p:nvSpPr>
        <p:spPr>
          <a:xfrm>
            <a:off x="311700" y="2906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t>Some things we know about God</a:t>
            </a:r>
            <a:endParaRPr sz="4000"/>
          </a:p>
        </p:txBody>
      </p:sp>
      <p:sp>
        <p:nvSpPr>
          <p:cNvPr id="109" name="Google Shape;109;p22"/>
          <p:cNvSpPr txBox="1"/>
          <p:nvPr>
            <p:ph idx="1" type="body"/>
          </p:nvPr>
        </p:nvSpPr>
        <p:spPr>
          <a:xfrm>
            <a:off x="311700" y="985925"/>
            <a:ext cx="8520600" cy="3582900"/>
          </a:xfrm>
          <a:prstGeom prst="rect">
            <a:avLst/>
          </a:prstGeom>
        </p:spPr>
        <p:txBody>
          <a:bodyPr anchorCtr="0" anchor="t" bIns="91425" lIns="91425" spcFirstLastPara="1" rIns="91425" wrap="square" tIns="91425">
            <a:noAutofit/>
          </a:bodyPr>
          <a:lstStyle/>
          <a:p>
            <a:pPr indent="-482600" lvl="0" marL="457200" rtl="0" algn="l">
              <a:spcBef>
                <a:spcPts val="0"/>
              </a:spcBef>
              <a:spcAft>
                <a:spcPts val="0"/>
              </a:spcAft>
              <a:buClr>
                <a:srgbClr val="FFFFFF"/>
              </a:buClr>
              <a:buSzPts val="4000"/>
              <a:buChar char="●"/>
            </a:pPr>
            <a:r>
              <a:rPr lang="en" sz="4000">
                <a:solidFill>
                  <a:srgbClr val="FFFFFF"/>
                </a:solidFill>
              </a:rPr>
              <a:t>God is One</a:t>
            </a:r>
            <a:endParaRPr sz="4000">
              <a:solidFill>
                <a:srgbClr val="FFFFFF"/>
              </a:solidFill>
            </a:endParaRPr>
          </a:p>
          <a:p>
            <a:pPr indent="-482600" lvl="0" marL="457200" rtl="0" algn="l">
              <a:spcBef>
                <a:spcPts val="0"/>
              </a:spcBef>
              <a:spcAft>
                <a:spcPts val="0"/>
              </a:spcAft>
              <a:buClr>
                <a:srgbClr val="FFFFFF"/>
              </a:buClr>
              <a:buSzPts val="4000"/>
              <a:buChar char="●"/>
            </a:pPr>
            <a:r>
              <a:rPr lang="en" sz="4000">
                <a:solidFill>
                  <a:srgbClr val="FFFFFF"/>
                </a:solidFill>
              </a:rPr>
              <a:t>God cannot be seen</a:t>
            </a:r>
            <a:endParaRPr sz="4000">
              <a:solidFill>
                <a:srgbClr val="FFFFFF"/>
              </a:solidFill>
            </a:endParaRPr>
          </a:p>
          <a:p>
            <a:pPr indent="0" lvl="0" marL="0" rtl="0" algn="l">
              <a:spcBef>
                <a:spcPts val="1600"/>
              </a:spcBef>
              <a:spcAft>
                <a:spcPts val="1600"/>
              </a:spcAft>
              <a:buNone/>
            </a:pPr>
            <a:r>
              <a:rPr lang="en" sz="3600">
                <a:solidFill>
                  <a:srgbClr val="FFFFFF"/>
                </a:solidFill>
              </a:rPr>
              <a:t>John 1:18a-No one has seen God at any time</a:t>
            </a:r>
            <a:endParaRPr sz="3600">
              <a:solidFill>
                <a:srgbClr val="FFFFFF"/>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3" name="Shape 113"/>
        <p:cNvGrpSpPr/>
        <p:nvPr/>
      </p:nvGrpSpPr>
      <p:grpSpPr>
        <a:xfrm>
          <a:off x="0" y="0"/>
          <a:ext cx="0" cy="0"/>
          <a:chOff x="0" y="0"/>
          <a:chExt cx="0" cy="0"/>
        </a:xfrm>
      </p:grpSpPr>
      <p:sp>
        <p:nvSpPr>
          <p:cNvPr id="114" name="Google Shape;114;p23"/>
          <p:cNvSpPr txBox="1"/>
          <p:nvPr>
            <p:ph type="title"/>
          </p:nvPr>
        </p:nvSpPr>
        <p:spPr>
          <a:xfrm>
            <a:off x="311700" y="2906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t>Some things we know about God</a:t>
            </a:r>
            <a:endParaRPr sz="4000"/>
          </a:p>
        </p:txBody>
      </p:sp>
      <p:sp>
        <p:nvSpPr>
          <p:cNvPr id="115" name="Google Shape;115;p23"/>
          <p:cNvSpPr txBox="1"/>
          <p:nvPr>
            <p:ph idx="1" type="body"/>
          </p:nvPr>
        </p:nvSpPr>
        <p:spPr>
          <a:xfrm>
            <a:off x="311700" y="985925"/>
            <a:ext cx="8520600" cy="3582900"/>
          </a:xfrm>
          <a:prstGeom prst="rect">
            <a:avLst/>
          </a:prstGeom>
        </p:spPr>
        <p:txBody>
          <a:bodyPr anchorCtr="0" anchor="t" bIns="91425" lIns="91425" spcFirstLastPara="1" rIns="91425" wrap="square" tIns="91425">
            <a:noAutofit/>
          </a:bodyPr>
          <a:lstStyle/>
          <a:p>
            <a:pPr indent="-482600" lvl="0" marL="457200" rtl="0" algn="l">
              <a:spcBef>
                <a:spcPts val="0"/>
              </a:spcBef>
              <a:spcAft>
                <a:spcPts val="0"/>
              </a:spcAft>
              <a:buClr>
                <a:srgbClr val="FFFFFF"/>
              </a:buClr>
              <a:buSzPts val="4000"/>
              <a:buChar char="●"/>
            </a:pPr>
            <a:r>
              <a:rPr lang="en" sz="4000">
                <a:solidFill>
                  <a:srgbClr val="FFFFFF"/>
                </a:solidFill>
              </a:rPr>
              <a:t>God is One</a:t>
            </a:r>
            <a:endParaRPr sz="4000">
              <a:solidFill>
                <a:srgbClr val="FFFFFF"/>
              </a:solidFill>
            </a:endParaRPr>
          </a:p>
          <a:p>
            <a:pPr indent="-482600" lvl="0" marL="457200" rtl="0" algn="l">
              <a:spcBef>
                <a:spcPts val="0"/>
              </a:spcBef>
              <a:spcAft>
                <a:spcPts val="0"/>
              </a:spcAft>
              <a:buClr>
                <a:srgbClr val="FFFFFF"/>
              </a:buClr>
              <a:buSzPts val="4000"/>
              <a:buChar char="●"/>
            </a:pPr>
            <a:r>
              <a:rPr lang="en" sz="4000">
                <a:solidFill>
                  <a:srgbClr val="FFFFFF"/>
                </a:solidFill>
              </a:rPr>
              <a:t>God cannot be seen</a:t>
            </a:r>
            <a:endParaRPr sz="4000">
              <a:solidFill>
                <a:srgbClr val="FFFFFF"/>
              </a:solidFill>
            </a:endParaRPr>
          </a:p>
          <a:p>
            <a:pPr indent="0" lvl="0" marL="0" rtl="0" algn="l">
              <a:spcBef>
                <a:spcPts val="1600"/>
              </a:spcBef>
              <a:spcAft>
                <a:spcPts val="1600"/>
              </a:spcAft>
              <a:buNone/>
            </a:pPr>
            <a:r>
              <a:rPr lang="en" sz="3600">
                <a:solidFill>
                  <a:srgbClr val="FFFFFF"/>
                </a:solidFill>
              </a:rPr>
              <a:t>John 6:46 </a:t>
            </a:r>
            <a:r>
              <a:rPr lang="en" sz="3600">
                <a:solidFill>
                  <a:srgbClr val="FFFFFF"/>
                </a:solidFill>
              </a:rPr>
              <a:t>"Not that anyone has seen the Father, except the One who is from God; He has seen the Father.”</a:t>
            </a:r>
            <a:endParaRPr sz="3600">
              <a:solidFill>
                <a:srgbClr val="FFFFFF"/>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9" name="Shape 119"/>
        <p:cNvGrpSpPr/>
        <p:nvPr/>
      </p:nvGrpSpPr>
      <p:grpSpPr>
        <a:xfrm>
          <a:off x="0" y="0"/>
          <a:ext cx="0" cy="0"/>
          <a:chOff x="0" y="0"/>
          <a:chExt cx="0" cy="0"/>
        </a:xfrm>
      </p:grpSpPr>
      <p:sp>
        <p:nvSpPr>
          <p:cNvPr id="120" name="Google Shape;120;p2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t>Diversity in Unity</a:t>
            </a:r>
            <a:endParaRPr sz="4000"/>
          </a:p>
        </p:txBody>
      </p:sp>
      <p:sp>
        <p:nvSpPr>
          <p:cNvPr id="121" name="Google Shape;121;p24"/>
          <p:cNvSpPr txBox="1"/>
          <p:nvPr>
            <p:ph idx="1" type="body"/>
          </p:nvPr>
        </p:nvSpPr>
        <p:spPr>
          <a:xfrm>
            <a:off x="311700" y="1152475"/>
            <a:ext cx="8520600" cy="34164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482600" lvl="0" marL="457200" rtl="0" algn="l">
              <a:spcBef>
                <a:spcPts val="0"/>
              </a:spcBef>
              <a:spcAft>
                <a:spcPts val="0"/>
              </a:spcAft>
              <a:buClr>
                <a:srgbClr val="FFFFFF"/>
              </a:buClr>
              <a:buSzPts val="4000"/>
              <a:buChar char="●"/>
            </a:pPr>
            <a:r>
              <a:rPr lang="en" sz="4000">
                <a:solidFill>
                  <a:srgbClr val="FFFFFF"/>
                </a:solidFill>
              </a:rPr>
              <a:t>Angel of the LORD</a:t>
            </a:r>
            <a:endParaRPr sz="4000">
              <a:solidFill>
                <a:srgbClr val="FFFFFF"/>
              </a:solidFill>
            </a:endParaRPr>
          </a:p>
          <a:p>
            <a:pPr indent="0" lvl="0" marL="0" rtl="0" algn="l">
              <a:spcBef>
                <a:spcPts val="0"/>
              </a:spcBef>
              <a:spcAft>
                <a:spcPts val="1600"/>
              </a:spcAft>
              <a:buNone/>
            </a:pPr>
            <a:r>
              <a:t/>
            </a:r>
            <a:endParaRPr sz="4000">
              <a:solidFill>
                <a:srgbClr val="FFFF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5" name="Shape 125"/>
        <p:cNvGrpSpPr/>
        <p:nvPr/>
      </p:nvGrpSpPr>
      <p:grpSpPr>
        <a:xfrm>
          <a:off x="0" y="0"/>
          <a:ext cx="0" cy="0"/>
          <a:chOff x="0" y="0"/>
          <a:chExt cx="0" cy="0"/>
        </a:xfrm>
      </p:grpSpPr>
      <p:sp>
        <p:nvSpPr>
          <p:cNvPr id="126" name="Google Shape;126;p2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t>Gen 48:15-16</a:t>
            </a:r>
            <a:endParaRPr sz="4000"/>
          </a:p>
        </p:txBody>
      </p:sp>
      <p:sp>
        <p:nvSpPr>
          <p:cNvPr id="127" name="Google Shape;127;p25"/>
          <p:cNvSpPr txBox="1"/>
          <p:nvPr>
            <p:ph idx="1" type="body"/>
          </p:nvPr>
        </p:nvSpPr>
        <p:spPr>
          <a:xfrm>
            <a:off x="311700" y="1152475"/>
            <a:ext cx="8520600" cy="34164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b="1" baseline="30000" lang="en" sz="3000">
                <a:solidFill>
                  <a:srgbClr val="FFFFFF"/>
                </a:solidFill>
              </a:rPr>
              <a:t>15</a:t>
            </a:r>
            <a:r>
              <a:rPr lang="en" sz="3000">
                <a:solidFill>
                  <a:srgbClr val="FFFFFF"/>
                </a:solidFill>
              </a:rPr>
              <a:t>  Then he blessed Joseph and said,</a:t>
            </a:r>
            <a:endParaRPr sz="3000">
              <a:solidFill>
                <a:srgbClr val="FFFFFF"/>
              </a:solidFill>
            </a:endParaRPr>
          </a:p>
          <a:p>
            <a:pPr indent="0" lvl="0" marL="0" rtl="0" algn="l">
              <a:spcBef>
                <a:spcPts val="0"/>
              </a:spcBef>
              <a:spcAft>
                <a:spcPts val="0"/>
              </a:spcAft>
              <a:buNone/>
            </a:pPr>
            <a:r>
              <a:rPr lang="en" sz="3000">
                <a:solidFill>
                  <a:srgbClr val="FFFFFF"/>
                </a:solidFill>
              </a:rPr>
              <a:t> 	“May the God before whom my [family] walked</a:t>
            </a:r>
            <a:endParaRPr sz="3000">
              <a:solidFill>
                <a:srgbClr val="FFFFFF"/>
              </a:solidFill>
            </a:endParaRPr>
          </a:p>
          <a:p>
            <a:pPr indent="0" lvl="0" marL="0" rtl="0" algn="l">
              <a:spcBef>
                <a:spcPts val="0"/>
              </a:spcBef>
              <a:spcAft>
                <a:spcPts val="0"/>
              </a:spcAft>
              <a:buNone/>
            </a:pPr>
            <a:r>
              <a:rPr lang="en" sz="3000">
                <a:solidFill>
                  <a:srgbClr val="FFFFFF"/>
                </a:solidFill>
              </a:rPr>
              <a:t>			 the God who has been my shepherd...</a:t>
            </a:r>
            <a:endParaRPr sz="3000">
              <a:solidFill>
                <a:srgbClr val="FFFFFF"/>
              </a:solidFill>
            </a:endParaRPr>
          </a:p>
          <a:p>
            <a:pPr indent="0" lvl="0" marL="0" rtl="0" algn="l">
              <a:spcBef>
                <a:spcPts val="0"/>
              </a:spcBef>
              <a:spcAft>
                <a:spcPts val="0"/>
              </a:spcAft>
              <a:buNone/>
            </a:pPr>
            <a:r>
              <a:rPr b="1" baseline="30000" lang="en" sz="3000">
                <a:solidFill>
                  <a:srgbClr val="FFFFFF"/>
                </a:solidFill>
              </a:rPr>
              <a:t>16</a:t>
            </a:r>
            <a:r>
              <a:rPr lang="en" sz="3000">
                <a:solidFill>
                  <a:srgbClr val="FFFFFF"/>
                </a:solidFill>
              </a:rPr>
              <a:t>  	     the Angel who has redeemed me from all harm—</a:t>
            </a:r>
            <a:endParaRPr sz="3000">
              <a:solidFill>
                <a:srgbClr val="FFFFFF"/>
              </a:solidFill>
            </a:endParaRPr>
          </a:p>
          <a:p>
            <a:pPr indent="0" lvl="0" marL="0" rtl="0" algn="l">
              <a:spcBef>
                <a:spcPts val="0"/>
              </a:spcBef>
              <a:spcAft>
                <a:spcPts val="0"/>
              </a:spcAft>
              <a:buNone/>
            </a:pPr>
            <a:r>
              <a:rPr lang="en" sz="3000">
                <a:solidFill>
                  <a:srgbClr val="FFFFFF"/>
                </a:solidFill>
              </a:rPr>
              <a:t>		may </a:t>
            </a:r>
            <a:r>
              <a:rPr lang="en" sz="3000">
                <a:solidFill>
                  <a:srgbClr val="FFFF00"/>
                </a:solidFill>
              </a:rPr>
              <a:t>he</a:t>
            </a:r>
            <a:r>
              <a:rPr lang="en" sz="3000">
                <a:solidFill>
                  <a:srgbClr val="FFFFFF"/>
                </a:solidFill>
              </a:rPr>
              <a:t> bless these boys.</a:t>
            </a:r>
            <a:endParaRPr sz="3000">
              <a:solidFill>
                <a:srgbClr val="FFFFFF"/>
              </a:solidFill>
            </a:endParaRPr>
          </a:p>
          <a:p>
            <a:pPr indent="0" lvl="0" marL="0" rtl="0" algn="l">
              <a:spcBef>
                <a:spcPts val="0"/>
              </a:spcBef>
              <a:spcAft>
                <a:spcPts val="0"/>
              </a:spcAft>
              <a:buNone/>
            </a:pPr>
            <a:r>
              <a:t/>
            </a:r>
            <a:endParaRPr sz="3000">
              <a:solidFill>
                <a:srgbClr val="FFFFFF"/>
              </a:solidFill>
            </a:endParaRPr>
          </a:p>
          <a:p>
            <a:pPr indent="0" lvl="0" marL="0" rtl="0" algn="l">
              <a:spcBef>
                <a:spcPts val="0"/>
              </a:spcBef>
              <a:spcAft>
                <a:spcPts val="0"/>
              </a:spcAft>
              <a:buNone/>
            </a:pPr>
            <a:r>
              <a:t/>
            </a:r>
            <a:endParaRPr b="1" baseline="30000" sz="4000">
              <a:solidFill>
                <a:srgbClr val="FFFFFF"/>
              </a:solidFill>
            </a:endParaRPr>
          </a:p>
          <a:p>
            <a:pPr indent="0" lvl="0" marL="0" rtl="0" algn="l">
              <a:spcBef>
                <a:spcPts val="0"/>
              </a:spcBef>
              <a:spcAft>
                <a:spcPts val="0"/>
              </a:spcAft>
              <a:buNone/>
            </a:pPr>
            <a:r>
              <a:t/>
            </a:r>
            <a:endParaRPr sz="4000">
              <a:solidFill>
                <a:srgbClr val="FFFFFF"/>
              </a:solidFill>
            </a:endParaRPr>
          </a:p>
          <a:p>
            <a:pPr indent="0" lvl="0" marL="0" rtl="0" algn="l">
              <a:spcBef>
                <a:spcPts val="0"/>
              </a:spcBef>
              <a:spcAft>
                <a:spcPts val="1600"/>
              </a:spcAft>
              <a:buNone/>
            </a:pPr>
            <a:r>
              <a:t/>
            </a:r>
            <a:endParaRPr sz="4000">
              <a:solidFill>
                <a:srgbClr val="FFFFFF"/>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1" name="Shape 131"/>
        <p:cNvGrpSpPr/>
        <p:nvPr/>
      </p:nvGrpSpPr>
      <p:grpSpPr>
        <a:xfrm>
          <a:off x="0" y="0"/>
          <a:ext cx="0" cy="0"/>
          <a:chOff x="0" y="0"/>
          <a:chExt cx="0" cy="0"/>
        </a:xfrm>
      </p:grpSpPr>
      <p:sp>
        <p:nvSpPr>
          <p:cNvPr id="132" name="Google Shape;132;p2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Judges 6</a:t>
            </a:r>
            <a:endParaRPr sz="4000"/>
          </a:p>
        </p:txBody>
      </p:sp>
      <p:sp>
        <p:nvSpPr>
          <p:cNvPr id="133" name="Google Shape;133;p2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baseline="30000" lang="en" sz="3000">
                <a:solidFill>
                  <a:srgbClr val="FFFFFF"/>
                </a:solidFill>
              </a:rPr>
              <a:t>11</a:t>
            </a:r>
            <a:r>
              <a:rPr lang="en" sz="3000">
                <a:solidFill>
                  <a:srgbClr val="FFFFFF"/>
                </a:solidFill>
              </a:rPr>
              <a:t> Now the angel of the LORD came and sat under the terebinth...</a:t>
            </a:r>
            <a:r>
              <a:rPr b="1" baseline="30000" lang="en" sz="3000">
                <a:solidFill>
                  <a:srgbClr val="FFFFFF"/>
                </a:solidFill>
              </a:rPr>
              <a:t>12</a:t>
            </a:r>
            <a:r>
              <a:rPr lang="en" sz="3000">
                <a:solidFill>
                  <a:srgbClr val="FFFFFF"/>
                </a:solidFill>
              </a:rPr>
              <a:t> And the angel of the LORD appeared to [Gideon] and said to him, “The LORD is with you”... [He responds],“But now the LORD has forsaken us and given us into the hand of Midian.” </a:t>
            </a:r>
            <a:r>
              <a:rPr b="1" baseline="30000" lang="en" sz="3000">
                <a:solidFill>
                  <a:srgbClr val="FFFFFF"/>
                </a:solidFill>
              </a:rPr>
              <a:t>14</a:t>
            </a:r>
            <a:r>
              <a:rPr lang="en" sz="3000">
                <a:solidFill>
                  <a:srgbClr val="FFFFFF"/>
                </a:solidFill>
              </a:rPr>
              <a:t>And the LORD turned to him and said, “Go in this might of yours</a:t>
            </a:r>
            <a:endParaRPr sz="3000">
              <a:solidFill>
                <a:srgbClr val="FFFFFF"/>
              </a:solidFill>
            </a:endParaRPr>
          </a:p>
          <a:p>
            <a:pPr indent="0" lvl="0" marL="0" rtl="0" algn="l">
              <a:spcBef>
                <a:spcPts val="0"/>
              </a:spcBef>
              <a:spcAft>
                <a:spcPts val="1600"/>
              </a:spcAft>
              <a:buNone/>
            </a:pPr>
            <a:r>
              <a:t/>
            </a:r>
            <a:endParaRPr sz="3200">
              <a:solidFill>
                <a:srgbClr val="FFFFFF"/>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7" name="Shape 137"/>
        <p:cNvGrpSpPr/>
        <p:nvPr/>
      </p:nvGrpSpPr>
      <p:grpSpPr>
        <a:xfrm>
          <a:off x="0" y="0"/>
          <a:ext cx="0" cy="0"/>
          <a:chOff x="0" y="0"/>
          <a:chExt cx="0" cy="0"/>
        </a:xfrm>
      </p:grpSpPr>
      <p:sp>
        <p:nvSpPr>
          <p:cNvPr id="138" name="Google Shape;138;p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Judges 6</a:t>
            </a:r>
            <a:endParaRPr sz="4000"/>
          </a:p>
        </p:txBody>
      </p:sp>
      <p:sp>
        <p:nvSpPr>
          <p:cNvPr id="139" name="Google Shape;139;p2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baseline="30000" lang="en" sz="3000">
                <a:solidFill>
                  <a:srgbClr val="FFFFFF"/>
                </a:solidFill>
              </a:rPr>
              <a:t>21</a:t>
            </a:r>
            <a:r>
              <a:rPr lang="en" sz="3000">
                <a:solidFill>
                  <a:srgbClr val="FFFFFF"/>
                </a:solidFill>
              </a:rPr>
              <a:t> Then the angel of the LORD reached out the tip of the staff that was in his hand and touched the meat and the unleavened cakes. And fire sprang up from the rock and consumed the meat and the unleavened cakes. And the angel of the LORD vanished from his sight.</a:t>
            </a:r>
            <a:endParaRPr sz="3200">
              <a:solidFill>
                <a:srgbClr val="FFFFFF"/>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3" name="Shape 143"/>
        <p:cNvGrpSpPr/>
        <p:nvPr/>
      </p:nvGrpSpPr>
      <p:grpSpPr>
        <a:xfrm>
          <a:off x="0" y="0"/>
          <a:ext cx="0" cy="0"/>
          <a:chOff x="0" y="0"/>
          <a:chExt cx="0" cy="0"/>
        </a:xfrm>
      </p:grpSpPr>
      <p:sp>
        <p:nvSpPr>
          <p:cNvPr id="144" name="Google Shape;144;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Judges 6</a:t>
            </a:r>
            <a:endParaRPr sz="4000"/>
          </a:p>
        </p:txBody>
      </p:sp>
      <p:sp>
        <p:nvSpPr>
          <p:cNvPr id="145" name="Google Shape;145;p2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baseline="30000" lang="en" sz="3000">
                <a:solidFill>
                  <a:srgbClr val="FFFFFF"/>
                </a:solidFill>
              </a:rPr>
              <a:t>22</a:t>
            </a:r>
            <a:r>
              <a:rPr lang="en" sz="3000">
                <a:solidFill>
                  <a:srgbClr val="FFFFFF"/>
                </a:solidFill>
              </a:rPr>
              <a:t> Then Gideon perceived that he was the angel of the LORD. And Gideon said, </a:t>
            </a:r>
            <a:r>
              <a:rPr baseline="30000" i="1" lang="en" sz="3000">
                <a:solidFill>
                  <a:srgbClr val="FFFFFF"/>
                </a:solidFill>
              </a:rPr>
              <a:t>m</a:t>
            </a:r>
            <a:r>
              <a:rPr lang="en" sz="3000">
                <a:solidFill>
                  <a:srgbClr val="FFFFFF"/>
                </a:solidFill>
              </a:rPr>
              <a:t>“Alas, O Lord GOD! For now I have seen the angel of the LORD face to face.” </a:t>
            </a:r>
            <a:r>
              <a:rPr b="1" baseline="30000" lang="en" sz="3000">
                <a:solidFill>
                  <a:srgbClr val="FFFFFF"/>
                </a:solidFill>
              </a:rPr>
              <a:t>23</a:t>
            </a:r>
            <a:r>
              <a:rPr lang="en" sz="3000">
                <a:solidFill>
                  <a:srgbClr val="FFFFFF"/>
                </a:solidFill>
              </a:rPr>
              <a:t> But the LORD said to him, </a:t>
            </a:r>
            <a:r>
              <a:rPr baseline="30000" i="1" lang="en" sz="3000">
                <a:solidFill>
                  <a:srgbClr val="FFFFFF"/>
                </a:solidFill>
              </a:rPr>
              <a:t>n</a:t>
            </a:r>
            <a:r>
              <a:rPr lang="en" sz="3000">
                <a:solidFill>
                  <a:srgbClr val="FFFFFF"/>
                </a:solidFill>
              </a:rPr>
              <a:t>“Peace be to you. Do not fear; you shall not die.”</a:t>
            </a:r>
            <a:endParaRPr sz="3000">
              <a:solidFill>
                <a:srgbClr val="FFFFFF"/>
              </a:solidFill>
            </a:endParaRPr>
          </a:p>
          <a:p>
            <a:pPr indent="0" lvl="0" marL="0" rtl="0" algn="l">
              <a:spcBef>
                <a:spcPts val="0"/>
              </a:spcBef>
              <a:spcAft>
                <a:spcPts val="0"/>
              </a:spcAft>
              <a:buNone/>
            </a:pPr>
            <a:r>
              <a:t/>
            </a:r>
            <a:endParaRPr b="1" sz="3000">
              <a:solidFill>
                <a:srgbClr val="FFFFFF"/>
              </a:solidFill>
            </a:endParaRPr>
          </a:p>
          <a:p>
            <a:pPr indent="0" lvl="0" marL="0" rtl="0" algn="l">
              <a:spcBef>
                <a:spcPts val="0"/>
              </a:spcBef>
              <a:spcAft>
                <a:spcPts val="1600"/>
              </a:spcAft>
              <a:buNone/>
            </a:pPr>
            <a:r>
              <a:t/>
            </a:r>
            <a:endParaRPr sz="3200">
              <a:solidFill>
                <a:srgbClr val="FFFFFF"/>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9" name="Shape 149"/>
        <p:cNvGrpSpPr/>
        <p:nvPr/>
      </p:nvGrpSpPr>
      <p:grpSpPr>
        <a:xfrm>
          <a:off x="0" y="0"/>
          <a:ext cx="0" cy="0"/>
          <a:chOff x="0" y="0"/>
          <a:chExt cx="0" cy="0"/>
        </a:xfrm>
      </p:grpSpPr>
      <p:sp>
        <p:nvSpPr>
          <p:cNvPr id="150" name="Google Shape;150;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t>Diversity in Unity</a:t>
            </a:r>
            <a:endParaRPr sz="4000"/>
          </a:p>
        </p:txBody>
      </p:sp>
      <p:sp>
        <p:nvSpPr>
          <p:cNvPr id="151" name="Google Shape;151;p29"/>
          <p:cNvSpPr txBox="1"/>
          <p:nvPr>
            <p:ph idx="1" type="body"/>
          </p:nvPr>
        </p:nvSpPr>
        <p:spPr>
          <a:xfrm>
            <a:off x="311700" y="1152475"/>
            <a:ext cx="8520600" cy="34164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482600" lvl="0" marL="457200" rtl="0" algn="l">
              <a:spcBef>
                <a:spcPts val="0"/>
              </a:spcBef>
              <a:spcAft>
                <a:spcPts val="0"/>
              </a:spcAft>
              <a:buClr>
                <a:srgbClr val="FFFFFF"/>
              </a:buClr>
              <a:buSzPts val="4000"/>
              <a:buChar char="●"/>
            </a:pPr>
            <a:r>
              <a:rPr lang="en" sz="4000">
                <a:solidFill>
                  <a:srgbClr val="FFFFFF"/>
                </a:solidFill>
              </a:rPr>
              <a:t>Angel of the LORD</a:t>
            </a:r>
            <a:endParaRPr sz="4000">
              <a:solidFill>
                <a:srgbClr val="FFFFFF"/>
              </a:solidFill>
            </a:endParaRPr>
          </a:p>
          <a:p>
            <a:pPr indent="-482600" lvl="0" marL="457200" rtl="0" algn="l">
              <a:spcBef>
                <a:spcPts val="0"/>
              </a:spcBef>
              <a:spcAft>
                <a:spcPts val="0"/>
              </a:spcAft>
              <a:buClr>
                <a:srgbClr val="FFFFFF"/>
              </a:buClr>
              <a:buSzPts val="4000"/>
              <a:buChar char="●"/>
            </a:pPr>
            <a:r>
              <a:rPr lang="en" sz="4000">
                <a:solidFill>
                  <a:srgbClr val="FFFFFF"/>
                </a:solidFill>
              </a:rPr>
              <a:t>Word</a:t>
            </a:r>
            <a:endParaRPr sz="4000">
              <a:solidFill>
                <a:srgbClr val="FFFFFF"/>
              </a:solidFill>
            </a:endParaRPr>
          </a:p>
          <a:p>
            <a:pPr indent="0" lvl="0" marL="0" rtl="0" algn="l">
              <a:spcBef>
                <a:spcPts val="0"/>
              </a:spcBef>
              <a:spcAft>
                <a:spcPts val="1600"/>
              </a:spcAft>
              <a:buNone/>
            </a:pPr>
            <a:r>
              <a:t/>
            </a:r>
            <a:endParaRPr sz="4000">
              <a:solidFill>
                <a:srgbClr val="FFFFFF"/>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5" name="Shape 155"/>
        <p:cNvGrpSpPr/>
        <p:nvPr/>
      </p:nvGrpSpPr>
      <p:grpSpPr>
        <a:xfrm>
          <a:off x="0" y="0"/>
          <a:ext cx="0" cy="0"/>
          <a:chOff x="0" y="0"/>
          <a:chExt cx="0" cy="0"/>
        </a:xfrm>
      </p:grpSpPr>
      <p:sp>
        <p:nvSpPr>
          <p:cNvPr id="156" name="Google Shape;156;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Gen 15:1</a:t>
            </a:r>
            <a:endParaRPr sz="4000"/>
          </a:p>
        </p:txBody>
      </p:sp>
      <p:sp>
        <p:nvSpPr>
          <p:cNvPr id="157" name="Google Shape;157;p3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4000">
                <a:solidFill>
                  <a:srgbClr val="FFFFFF"/>
                </a:solidFill>
              </a:rPr>
              <a:t>“After these things the </a:t>
            </a:r>
            <a:r>
              <a:rPr b="1" lang="en" sz="4000">
                <a:solidFill>
                  <a:srgbClr val="FFFF00"/>
                </a:solidFill>
              </a:rPr>
              <a:t>word of the LORD</a:t>
            </a:r>
            <a:r>
              <a:rPr b="1" lang="en" sz="4000">
                <a:solidFill>
                  <a:srgbClr val="FFFFFF"/>
                </a:solidFill>
              </a:rPr>
              <a:t> came to Abram in a vision...”</a:t>
            </a:r>
            <a:endParaRPr b="1" sz="4000">
              <a:solidFill>
                <a:srgbClr val="FFFFFF"/>
              </a:solidFill>
            </a:endParaRPr>
          </a:p>
          <a:p>
            <a:pPr indent="0" lvl="0" marL="0" rtl="0" algn="l">
              <a:spcBef>
                <a:spcPts val="0"/>
              </a:spcBef>
              <a:spcAft>
                <a:spcPts val="0"/>
              </a:spcAft>
              <a:buNone/>
            </a:pPr>
            <a:r>
              <a:t/>
            </a:r>
            <a:endParaRPr b="1" sz="3000">
              <a:solidFill>
                <a:srgbClr val="FFFFFF"/>
              </a:solidFill>
            </a:endParaRPr>
          </a:p>
          <a:p>
            <a:pPr indent="0" lvl="0" marL="0" rtl="0" algn="l">
              <a:spcBef>
                <a:spcPts val="0"/>
              </a:spcBef>
              <a:spcAft>
                <a:spcPts val="0"/>
              </a:spcAft>
              <a:buNone/>
            </a:pPr>
            <a:r>
              <a:t/>
            </a:r>
            <a:endParaRPr b="1" sz="3000">
              <a:solidFill>
                <a:srgbClr val="FFFFFF"/>
              </a:solidFill>
            </a:endParaRPr>
          </a:p>
          <a:p>
            <a:pPr indent="0" lvl="0" marL="0" rtl="0" algn="l">
              <a:spcBef>
                <a:spcPts val="0"/>
              </a:spcBef>
              <a:spcAft>
                <a:spcPts val="1600"/>
              </a:spcAft>
              <a:buNone/>
            </a:pPr>
            <a:r>
              <a:t/>
            </a:r>
            <a:endParaRPr sz="3200">
              <a:solidFill>
                <a:srgbClr val="FFFFFF"/>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1" name="Shape 161"/>
        <p:cNvGrpSpPr/>
        <p:nvPr/>
      </p:nvGrpSpPr>
      <p:grpSpPr>
        <a:xfrm>
          <a:off x="0" y="0"/>
          <a:ext cx="0" cy="0"/>
          <a:chOff x="0" y="0"/>
          <a:chExt cx="0" cy="0"/>
        </a:xfrm>
      </p:grpSpPr>
      <p:sp>
        <p:nvSpPr>
          <p:cNvPr id="162" name="Google Shape;162;p3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1 Sam 3:1</a:t>
            </a:r>
            <a:endParaRPr sz="4000">
              <a:solidFill>
                <a:srgbClr val="FFFFFF"/>
              </a:solidFill>
            </a:endParaRPr>
          </a:p>
          <a:p>
            <a:pPr indent="0" lvl="0" marL="0" rtl="0" algn="l">
              <a:spcBef>
                <a:spcPts val="0"/>
              </a:spcBef>
              <a:spcAft>
                <a:spcPts val="0"/>
              </a:spcAft>
              <a:buNone/>
            </a:pPr>
            <a:r>
              <a:t/>
            </a:r>
            <a:endParaRPr sz="4000">
              <a:solidFill>
                <a:srgbClr val="FFFFFF"/>
              </a:solidFill>
            </a:endParaRPr>
          </a:p>
        </p:txBody>
      </p:sp>
      <p:sp>
        <p:nvSpPr>
          <p:cNvPr id="163" name="Google Shape;163;p3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Now the boy Samuel was ministering to the LORD in the presence of Eli. And the word of the LORD was rare in those days; there was no frequent vision.</a:t>
            </a:r>
            <a:endParaRPr sz="4000">
              <a:solidFill>
                <a:srgbClr val="FFFFFF"/>
              </a:solidFill>
            </a:endParaRPr>
          </a:p>
          <a:p>
            <a:pPr indent="0" lvl="0" marL="0" rtl="0" algn="l">
              <a:spcBef>
                <a:spcPts val="0"/>
              </a:spcBef>
              <a:spcAft>
                <a:spcPts val="0"/>
              </a:spcAft>
              <a:buNone/>
            </a:pPr>
            <a:r>
              <a:t/>
            </a:r>
            <a:endParaRPr b="1" sz="4000">
              <a:solidFill>
                <a:srgbClr val="FFFFFF"/>
              </a:solidFill>
            </a:endParaRPr>
          </a:p>
          <a:p>
            <a:pPr indent="0" lvl="0" marL="0" rtl="0" algn="l">
              <a:spcBef>
                <a:spcPts val="0"/>
              </a:spcBef>
              <a:spcAft>
                <a:spcPts val="0"/>
              </a:spcAft>
              <a:buNone/>
            </a:pPr>
            <a:r>
              <a:t/>
            </a:r>
            <a:endParaRPr b="1" sz="3000">
              <a:solidFill>
                <a:srgbClr val="FFFFFF"/>
              </a:solidFill>
            </a:endParaRPr>
          </a:p>
          <a:p>
            <a:pPr indent="0" lvl="0" marL="0" rtl="0" algn="l">
              <a:spcBef>
                <a:spcPts val="0"/>
              </a:spcBef>
              <a:spcAft>
                <a:spcPts val="0"/>
              </a:spcAft>
              <a:buNone/>
            </a:pPr>
            <a:r>
              <a:t/>
            </a:r>
            <a:endParaRPr b="1" sz="3000">
              <a:solidFill>
                <a:srgbClr val="FFFFFF"/>
              </a:solidFill>
            </a:endParaRPr>
          </a:p>
          <a:p>
            <a:pPr indent="0" lvl="0" marL="0" rtl="0" algn="l">
              <a:spcBef>
                <a:spcPts val="0"/>
              </a:spcBef>
              <a:spcAft>
                <a:spcPts val="1600"/>
              </a:spcAft>
              <a:buNone/>
            </a:pPr>
            <a:r>
              <a:t/>
            </a:r>
            <a:endParaRPr sz="3200">
              <a:solidFill>
                <a:srgbClr val="FFFFFF"/>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Gen. 19:24</a:t>
            </a:r>
            <a:endParaRPr/>
          </a:p>
        </p:txBody>
      </p:sp>
      <p:sp>
        <p:nvSpPr>
          <p:cNvPr id="61" name="Google Shape;61;p1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 </a:t>
            </a:r>
            <a:r>
              <a:rPr b="1" baseline="30000" lang="en" sz="4000">
                <a:solidFill>
                  <a:srgbClr val="FFFFFF"/>
                </a:solidFill>
              </a:rPr>
              <a:t>24</a:t>
            </a:r>
            <a:r>
              <a:rPr lang="en" sz="4000">
                <a:solidFill>
                  <a:srgbClr val="FFFFFF"/>
                </a:solidFill>
              </a:rPr>
              <a:t> Then the LORD rained on Sodom and Gomorrah sulfur and fire from the LORD out of heaven. </a:t>
            </a:r>
            <a:endParaRPr sz="4000">
              <a:solidFill>
                <a:srgbClr val="FFFFFF"/>
              </a:solidFill>
            </a:endParaRPr>
          </a:p>
          <a:p>
            <a:pPr indent="0" lvl="0" marL="0" rtl="0" algn="l">
              <a:spcBef>
                <a:spcPts val="0"/>
              </a:spcBef>
              <a:spcAft>
                <a:spcPts val="1600"/>
              </a:spcAft>
              <a:buNone/>
            </a:pPr>
            <a:r>
              <a:t/>
            </a:r>
            <a:endParaRPr sz="4000">
              <a:solidFill>
                <a:srgbClr val="FFFFFF"/>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7" name="Shape 167"/>
        <p:cNvGrpSpPr/>
        <p:nvPr/>
      </p:nvGrpSpPr>
      <p:grpSpPr>
        <a:xfrm>
          <a:off x="0" y="0"/>
          <a:ext cx="0" cy="0"/>
          <a:chOff x="0" y="0"/>
          <a:chExt cx="0" cy="0"/>
        </a:xfrm>
      </p:grpSpPr>
      <p:sp>
        <p:nvSpPr>
          <p:cNvPr id="168" name="Google Shape;168;p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1 Sam 3:10</a:t>
            </a:r>
            <a:endParaRPr sz="4000">
              <a:solidFill>
                <a:srgbClr val="FFFFFF"/>
              </a:solidFill>
            </a:endParaRPr>
          </a:p>
          <a:p>
            <a:pPr indent="0" lvl="0" marL="0" rtl="0" algn="l">
              <a:spcBef>
                <a:spcPts val="0"/>
              </a:spcBef>
              <a:spcAft>
                <a:spcPts val="0"/>
              </a:spcAft>
              <a:buNone/>
            </a:pPr>
            <a:r>
              <a:t/>
            </a:r>
            <a:endParaRPr sz="4000">
              <a:solidFill>
                <a:srgbClr val="FFFFFF"/>
              </a:solidFill>
            </a:endParaRPr>
          </a:p>
        </p:txBody>
      </p:sp>
      <p:sp>
        <p:nvSpPr>
          <p:cNvPr id="169" name="Google Shape;169;p3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And the LORD came and stood, calling as at other times... </a:t>
            </a:r>
            <a:endParaRPr sz="4000">
              <a:solidFill>
                <a:srgbClr val="FFFFFF"/>
              </a:solidFill>
            </a:endParaRPr>
          </a:p>
          <a:p>
            <a:pPr indent="0" lvl="0" marL="0" rtl="0" algn="l">
              <a:spcBef>
                <a:spcPts val="0"/>
              </a:spcBef>
              <a:spcAft>
                <a:spcPts val="0"/>
              </a:spcAft>
              <a:buNone/>
            </a:pPr>
            <a:r>
              <a:t/>
            </a:r>
            <a:endParaRPr b="1" sz="4000">
              <a:solidFill>
                <a:srgbClr val="FFFFFF"/>
              </a:solidFill>
            </a:endParaRPr>
          </a:p>
          <a:p>
            <a:pPr indent="0" lvl="0" marL="0" rtl="0" algn="l">
              <a:spcBef>
                <a:spcPts val="0"/>
              </a:spcBef>
              <a:spcAft>
                <a:spcPts val="0"/>
              </a:spcAft>
              <a:buNone/>
            </a:pPr>
            <a:r>
              <a:t/>
            </a:r>
            <a:endParaRPr b="1" sz="3000">
              <a:solidFill>
                <a:srgbClr val="FFFFFF"/>
              </a:solidFill>
            </a:endParaRPr>
          </a:p>
          <a:p>
            <a:pPr indent="0" lvl="0" marL="0" rtl="0" algn="l">
              <a:spcBef>
                <a:spcPts val="0"/>
              </a:spcBef>
              <a:spcAft>
                <a:spcPts val="0"/>
              </a:spcAft>
              <a:buNone/>
            </a:pPr>
            <a:r>
              <a:t/>
            </a:r>
            <a:endParaRPr b="1" sz="3000">
              <a:solidFill>
                <a:srgbClr val="FFFFFF"/>
              </a:solidFill>
            </a:endParaRPr>
          </a:p>
          <a:p>
            <a:pPr indent="0" lvl="0" marL="0" rtl="0" algn="l">
              <a:spcBef>
                <a:spcPts val="0"/>
              </a:spcBef>
              <a:spcAft>
                <a:spcPts val="1600"/>
              </a:spcAft>
              <a:buNone/>
            </a:pPr>
            <a:r>
              <a:t/>
            </a:r>
            <a:endParaRPr sz="3200">
              <a:solidFill>
                <a:srgbClr val="FFFFFF"/>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3" name="Shape 173"/>
        <p:cNvGrpSpPr/>
        <p:nvPr/>
      </p:nvGrpSpPr>
      <p:grpSpPr>
        <a:xfrm>
          <a:off x="0" y="0"/>
          <a:ext cx="0" cy="0"/>
          <a:chOff x="0" y="0"/>
          <a:chExt cx="0" cy="0"/>
        </a:xfrm>
      </p:grpSpPr>
      <p:sp>
        <p:nvSpPr>
          <p:cNvPr id="174" name="Google Shape;174;p3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1 Sam 3:19-21</a:t>
            </a:r>
            <a:endParaRPr sz="4000">
              <a:solidFill>
                <a:srgbClr val="FFFFFF"/>
              </a:solidFill>
            </a:endParaRPr>
          </a:p>
          <a:p>
            <a:pPr indent="0" lvl="0" marL="0" rtl="0" algn="l">
              <a:spcBef>
                <a:spcPts val="0"/>
              </a:spcBef>
              <a:spcAft>
                <a:spcPts val="0"/>
              </a:spcAft>
              <a:buNone/>
            </a:pPr>
            <a:r>
              <a:t/>
            </a:r>
            <a:endParaRPr sz="4000">
              <a:solidFill>
                <a:srgbClr val="FFFFFF"/>
              </a:solidFill>
            </a:endParaRPr>
          </a:p>
        </p:txBody>
      </p:sp>
      <p:sp>
        <p:nvSpPr>
          <p:cNvPr id="175" name="Google Shape;175;p3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rgbClr val="000000"/>
                </a:solidFill>
              </a:rPr>
              <a:t> </a:t>
            </a:r>
            <a:r>
              <a:rPr lang="en" sz="3600">
                <a:solidFill>
                  <a:srgbClr val="FFFFFF"/>
                </a:solidFill>
              </a:rPr>
              <a:t>And Samuel grew, and the LORD was with him and let none of his words fall to the ground. </a:t>
            </a:r>
            <a:r>
              <a:rPr b="1" baseline="30000" lang="en" sz="3600">
                <a:solidFill>
                  <a:srgbClr val="FFFFFF"/>
                </a:solidFill>
              </a:rPr>
              <a:t>20</a:t>
            </a:r>
            <a:r>
              <a:rPr lang="en" sz="3600">
                <a:solidFill>
                  <a:srgbClr val="FFFFFF"/>
                </a:solidFill>
              </a:rPr>
              <a:t> And all Israel from Dan to Beersheba knew that Samuel was established as a prophet of the LORD. </a:t>
            </a:r>
            <a:endParaRPr b="1" sz="4000">
              <a:solidFill>
                <a:srgbClr val="FFFFFF"/>
              </a:solidFill>
            </a:endParaRPr>
          </a:p>
          <a:p>
            <a:pPr indent="0" lvl="0" marL="0" rtl="0" algn="l">
              <a:spcBef>
                <a:spcPts val="0"/>
              </a:spcBef>
              <a:spcAft>
                <a:spcPts val="0"/>
              </a:spcAft>
              <a:buNone/>
            </a:pPr>
            <a:r>
              <a:t/>
            </a:r>
            <a:endParaRPr b="1" sz="3000">
              <a:solidFill>
                <a:srgbClr val="FFFFFF"/>
              </a:solidFill>
            </a:endParaRPr>
          </a:p>
          <a:p>
            <a:pPr indent="0" lvl="0" marL="0" rtl="0" algn="l">
              <a:spcBef>
                <a:spcPts val="0"/>
              </a:spcBef>
              <a:spcAft>
                <a:spcPts val="0"/>
              </a:spcAft>
              <a:buNone/>
            </a:pPr>
            <a:r>
              <a:t/>
            </a:r>
            <a:endParaRPr b="1" sz="3000">
              <a:solidFill>
                <a:srgbClr val="FFFFFF"/>
              </a:solidFill>
            </a:endParaRPr>
          </a:p>
          <a:p>
            <a:pPr indent="0" lvl="0" marL="0" rtl="0" algn="l">
              <a:spcBef>
                <a:spcPts val="0"/>
              </a:spcBef>
              <a:spcAft>
                <a:spcPts val="1600"/>
              </a:spcAft>
              <a:buNone/>
            </a:pPr>
            <a:r>
              <a:t/>
            </a:r>
            <a:endParaRPr sz="3200">
              <a:solidFill>
                <a:srgbClr val="FFFFFF"/>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9" name="Shape 179"/>
        <p:cNvGrpSpPr/>
        <p:nvPr/>
      </p:nvGrpSpPr>
      <p:grpSpPr>
        <a:xfrm>
          <a:off x="0" y="0"/>
          <a:ext cx="0" cy="0"/>
          <a:chOff x="0" y="0"/>
          <a:chExt cx="0" cy="0"/>
        </a:xfrm>
      </p:grpSpPr>
      <p:sp>
        <p:nvSpPr>
          <p:cNvPr id="180" name="Google Shape;180;p3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1 Sam 3:19-21</a:t>
            </a:r>
            <a:endParaRPr sz="4000">
              <a:solidFill>
                <a:srgbClr val="FFFFFF"/>
              </a:solidFill>
            </a:endParaRPr>
          </a:p>
          <a:p>
            <a:pPr indent="0" lvl="0" marL="0" rtl="0" algn="l">
              <a:spcBef>
                <a:spcPts val="0"/>
              </a:spcBef>
              <a:spcAft>
                <a:spcPts val="0"/>
              </a:spcAft>
              <a:buNone/>
            </a:pPr>
            <a:r>
              <a:t/>
            </a:r>
            <a:endParaRPr sz="4000">
              <a:solidFill>
                <a:srgbClr val="FFFFFF"/>
              </a:solidFill>
            </a:endParaRPr>
          </a:p>
        </p:txBody>
      </p:sp>
      <p:sp>
        <p:nvSpPr>
          <p:cNvPr id="181" name="Google Shape;181;p3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 </a:t>
            </a:r>
            <a:r>
              <a:rPr b="1" baseline="30000" lang="en" sz="4000">
                <a:solidFill>
                  <a:srgbClr val="FFFFFF"/>
                </a:solidFill>
              </a:rPr>
              <a:t>21</a:t>
            </a:r>
            <a:r>
              <a:rPr lang="en" sz="4000">
                <a:solidFill>
                  <a:srgbClr val="FFFFFF"/>
                </a:solidFill>
              </a:rPr>
              <a:t> And the LORD appeared again at Shiloh, for the LORD revealed himself to Samuel at Shiloh [by/through/as] the word of the LORD.</a:t>
            </a:r>
            <a:endParaRPr sz="4000">
              <a:solidFill>
                <a:srgbClr val="FFFFFF"/>
              </a:solidFill>
            </a:endParaRPr>
          </a:p>
          <a:p>
            <a:pPr indent="0" lvl="0" marL="0" rtl="0" algn="l">
              <a:spcBef>
                <a:spcPts val="0"/>
              </a:spcBef>
              <a:spcAft>
                <a:spcPts val="0"/>
              </a:spcAft>
              <a:buNone/>
            </a:pPr>
            <a:r>
              <a:rPr b="1" lang="en" sz="4000">
                <a:solidFill>
                  <a:srgbClr val="FFFFFF"/>
                </a:solidFill>
              </a:rPr>
              <a:t> </a:t>
            </a:r>
            <a:endParaRPr b="1" sz="4000">
              <a:solidFill>
                <a:srgbClr val="FFFFFF"/>
              </a:solidFill>
            </a:endParaRPr>
          </a:p>
          <a:p>
            <a:pPr indent="0" lvl="0" marL="0" rtl="0" algn="l">
              <a:spcBef>
                <a:spcPts val="0"/>
              </a:spcBef>
              <a:spcAft>
                <a:spcPts val="0"/>
              </a:spcAft>
              <a:buNone/>
            </a:pPr>
            <a:r>
              <a:t/>
            </a:r>
            <a:endParaRPr b="1" sz="4000">
              <a:solidFill>
                <a:srgbClr val="FFFFFF"/>
              </a:solidFill>
            </a:endParaRPr>
          </a:p>
          <a:p>
            <a:pPr indent="0" lvl="0" marL="0" rtl="0" algn="l">
              <a:spcBef>
                <a:spcPts val="0"/>
              </a:spcBef>
              <a:spcAft>
                <a:spcPts val="0"/>
              </a:spcAft>
              <a:buNone/>
            </a:pPr>
            <a:r>
              <a:t/>
            </a:r>
            <a:endParaRPr b="1" sz="3000">
              <a:solidFill>
                <a:srgbClr val="FFFFFF"/>
              </a:solidFill>
            </a:endParaRPr>
          </a:p>
          <a:p>
            <a:pPr indent="0" lvl="0" marL="0" rtl="0" algn="l">
              <a:spcBef>
                <a:spcPts val="0"/>
              </a:spcBef>
              <a:spcAft>
                <a:spcPts val="0"/>
              </a:spcAft>
              <a:buNone/>
            </a:pPr>
            <a:r>
              <a:t/>
            </a:r>
            <a:endParaRPr b="1" sz="3000">
              <a:solidFill>
                <a:srgbClr val="FFFFFF"/>
              </a:solidFill>
            </a:endParaRPr>
          </a:p>
          <a:p>
            <a:pPr indent="0" lvl="0" marL="0" rtl="0" algn="l">
              <a:spcBef>
                <a:spcPts val="0"/>
              </a:spcBef>
              <a:spcAft>
                <a:spcPts val="1600"/>
              </a:spcAft>
              <a:buNone/>
            </a:pPr>
            <a:r>
              <a:t/>
            </a:r>
            <a:endParaRPr sz="3200">
              <a:solidFill>
                <a:srgbClr val="FFFFFF"/>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5" name="Shape 185"/>
        <p:cNvGrpSpPr/>
        <p:nvPr/>
      </p:nvGrpSpPr>
      <p:grpSpPr>
        <a:xfrm>
          <a:off x="0" y="0"/>
          <a:ext cx="0" cy="0"/>
          <a:chOff x="0" y="0"/>
          <a:chExt cx="0" cy="0"/>
        </a:xfrm>
      </p:grpSpPr>
      <p:sp>
        <p:nvSpPr>
          <p:cNvPr id="186" name="Google Shape;186;p3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Jer 1:4, 9</a:t>
            </a:r>
            <a:endParaRPr sz="4000">
              <a:solidFill>
                <a:srgbClr val="FFFFFF"/>
              </a:solidFill>
            </a:endParaRPr>
          </a:p>
          <a:p>
            <a:pPr indent="0" lvl="0" marL="0" rtl="0" algn="l">
              <a:spcBef>
                <a:spcPts val="0"/>
              </a:spcBef>
              <a:spcAft>
                <a:spcPts val="0"/>
              </a:spcAft>
              <a:buNone/>
            </a:pPr>
            <a:r>
              <a:t/>
            </a:r>
            <a:endParaRPr sz="4000">
              <a:solidFill>
                <a:srgbClr val="FFFFFF"/>
              </a:solidFill>
            </a:endParaRPr>
          </a:p>
        </p:txBody>
      </p:sp>
      <p:sp>
        <p:nvSpPr>
          <p:cNvPr id="187" name="Google Shape;187;p3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aseline="30000" lang="en" sz="4000">
                <a:solidFill>
                  <a:srgbClr val="FFFFFF"/>
                </a:solidFill>
              </a:rPr>
              <a:t>4</a:t>
            </a:r>
            <a:r>
              <a:rPr lang="en" sz="4000">
                <a:solidFill>
                  <a:srgbClr val="FFFFFF"/>
                </a:solidFill>
              </a:rPr>
              <a:t> The word of the LORD came to me...</a:t>
            </a:r>
            <a:r>
              <a:rPr baseline="30000" lang="en" sz="4000">
                <a:solidFill>
                  <a:srgbClr val="FFFFFF"/>
                </a:solidFill>
              </a:rPr>
              <a:t>9 </a:t>
            </a:r>
            <a:r>
              <a:rPr lang="en" sz="4000">
                <a:solidFill>
                  <a:srgbClr val="FFFFFF"/>
                </a:solidFill>
              </a:rPr>
              <a:t>Then the LORD reached out his hand and touched my mouth</a:t>
            </a:r>
            <a:endParaRPr sz="4000">
              <a:solidFill>
                <a:srgbClr val="FFFFFF"/>
              </a:solidFill>
            </a:endParaRPr>
          </a:p>
          <a:p>
            <a:pPr indent="0" lvl="0" marL="0" rtl="0" algn="l">
              <a:spcBef>
                <a:spcPts val="0"/>
              </a:spcBef>
              <a:spcAft>
                <a:spcPts val="0"/>
              </a:spcAft>
              <a:buNone/>
            </a:pPr>
            <a:r>
              <a:rPr b="1" lang="en" sz="4000">
                <a:solidFill>
                  <a:srgbClr val="FFFFFF"/>
                </a:solidFill>
              </a:rPr>
              <a:t> </a:t>
            </a:r>
            <a:endParaRPr b="1" sz="4000">
              <a:solidFill>
                <a:srgbClr val="FFFFFF"/>
              </a:solidFill>
            </a:endParaRPr>
          </a:p>
          <a:p>
            <a:pPr indent="0" lvl="0" marL="0" rtl="0" algn="l">
              <a:spcBef>
                <a:spcPts val="0"/>
              </a:spcBef>
              <a:spcAft>
                <a:spcPts val="0"/>
              </a:spcAft>
              <a:buNone/>
            </a:pPr>
            <a:r>
              <a:t/>
            </a:r>
            <a:endParaRPr b="1" sz="4000">
              <a:solidFill>
                <a:srgbClr val="FFFFFF"/>
              </a:solidFill>
            </a:endParaRPr>
          </a:p>
          <a:p>
            <a:pPr indent="0" lvl="0" marL="0" rtl="0" algn="l">
              <a:spcBef>
                <a:spcPts val="0"/>
              </a:spcBef>
              <a:spcAft>
                <a:spcPts val="0"/>
              </a:spcAft>
              <a:buNone/>
            </a:pPr>
            <a:r>
              <a:t/>
            </a:r>
            <a:endParaRPr b="1" sz="3000">
              <a:solidFill>
                <a:srgbClr val="FFFFFF"/>
              </a:solidFill>
            </a:endParaRPr>
          </a:p>
          <a:p>
            <a:pPr indent="0" lvl="0" marL="0" rtl="0" algn="l">
              <a:spcBef>
                <a:spcPts val="0"/>
              </a:spcBef>
              <a:spcAft>
                <a:spcPts val="0"/>
              </a:spcAft>
              <a:buNone/>
            </a:pPr>
            <a:r>
              <a:t/>
            </a:r>
            <a:endParaRPr b="1" sz="3000">
              <a:solidFill>
                <a:srgbClr val="FFFFFF"/>
              </a:solidFill>
            </a:endParaRPr>
          </a:p>
          <a:p>
            <a:pPr indent="0" lvl="0" marL="0" rtl="0" algn="l">
              <a:spcBef>
                <a:spcPts val="0"/>
              </a:spcBef>
              <a:spcAft>
                <a:spcPts val="1600"/>
              </a:spcAft>
              <a:buNone/>
            </a:pPr>
            <a:r>
              <a:t/>
            </a:r>
            <a:endParaRPr sz="3200">
              <a:solidFill>
                <a:srgbClr val="FFFFFF"/>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1" name="Shape 191"/>
        <p:cNvGrpSpPr/>
        <p:nvPr/>
      </p:nvGrpSpPr>
      <p:grpSpPr>
        <a:xfrm>
          <a:off x="0" y="0"/>
          <a:ext cx="0" cy="0"/>
          <a:chOff x="0" y="0"/>
          <a:chExt cx="0" cy="0"/>
        </a:xfrm>
      </p:grpSpPr>
      <p:sp>
        <p:nvSpPr>
          <p:cNvPr id="192" name="Google Shape;192;p3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t>Diversity in Unity</a:t>
            </a:r>
            <a:endParaRPr sz="4000"/>
          </a:p>
        </p:txBody>
      </p:sp>
      <p:sp>
        <p:nvSpPr>
          <p:cNvPr id="193" name="Google Shape;193;p36"/>
          <p:cNvSpPr txBox="1"/>
          <p:nvPr>
            <p:ph idx="1" type="body"/>
          </p:nvPr>
        </p:nvSpPr>
        <p:spPr>
          <a:xfrm>
            <a:off x="311700" y="1152475"/>
            <a:ext cx="8520600" cy="34164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482600" lvl="0" marL="457200" rtl="0" algn="l">
              <a:spcBef>
                <a:spcPts val="0"/>
              </a:spcBef>
              <a:spcAft>
                <a:spcPts val="0"/>
              </a:spcAft>
              <a:buClr>
                <a:srgbClr val="FFFFFF"/>
              </a:buClr>
              <a:buSzPts val="4000"/>
              <a:buChar char="●"/>
            </a:pPr>
            <a:r>
              <a:rPr lang="en" sz="4000">
                <a:solidFill>
                  <a:srgbClr val="FFFFFF"/>
                </a:solidFill>
              </a:rPr>
              <a:t>Angel of the LORD</a:t>
            </a:r>
            <a:endParaRPr sz="4000">
              <a:solidFill>
                <a:srgbClr val="FFFFFF"/>
              </a:solidFill>
            </a:endParaRPr>
          </a:p>
          <a:p>
            <a:pPr indent="-482600" lvl="0" marL="457200" rtl="0" algn="l">
              <a:spcBef>
                <a:spcPts val="0"/>
              </a:spcBef>
              <a:spcAft>
                <a:spcPts val="0"/>
              </a:spcAft>
              <a:buClr>
                <a:srgbClr val="FFFFFF"/>
              </a:buClr>
              <a:buSzPts val="4000"/>
              <a:buChar char="●"/>
            </a:pPr>
            <a:r>
              <a:rPr lang="en" sz="4000">
                <a:solidFill>
                  <a:srgbClr val="FFFFFF"/>
                </a:solidFill>
              </a:rPr>
              <a:t>Word</a:t>
            </a:r>
            <a:endParaRPr sz="4000">
              <a:solidFill>
                <a:srgbClr val="FFFFFF"/>
              </a:solidFill>
            </a:endParaRPr>
          </a:p>
          <a:p>
            <a:pPr indent="-482600" lvl="0" marL="457200" rtl="0" algn="l">
              <a:spcBef>
                <a:spcPts val="0"/>
              </a:spcBef>
              <a:spcAft>
                <a:spcPts val="0"/>
              </a:spcAft>
              <a:buClr>
                <a:srgbClr val="FFFFFF"/>
              </a:buClr>
              <a:buSzPts val="4000"/>
              <a:buChar char="●"/>
            </a:pPr>
            <a:r>
              <a:rPr lang="en" sz="4000">
                <a:solidFill>
                  <a:srgbClr val="FFFFFF"/>
                </a:solidFill>
              </a:rPr>
              <a:t>Glory</a:t>
            </a:r>
            <a:endParaRPr sz="4000">
              <a:solidFill>
                <a:srgbClr val="FFFFFF"/>
              </a:solidFill>
            </a:endParaRPr>
          </a:p>
          <a:p>
            <a:pPr indent="0" lvl="0" marL="0" rtl="0" algn="l">
              <a:spcBef>
                <a:spcPts val="0"/>
              </a:spcBef>
              <a:spcAft>
                <a:spcPts val="1600"/>
              </a:spcAft>
              <a:buNone/>
            </a:pPr>
            <a:r>
              <a:t/>
            </a:r>
            <a:endParaRPr sz="4000">
              <a:solidFill>
                <a:srgbClr val="FFFFFF"/>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7" name="Shape 197"/>
        <p:cNvGrpSpPr/>
        <p:nvPr/>
      </p:nvGrpSpPr>
      <p:grpSpPr>
        <a:xfrm>
          <a:off x="0" y="0"/>
          <a:ext cx="0" cy="0"/>
          <a:chOff x="0" y="0"/>
          <a:chExt cx="0" cy="0"/>
        </a:xfrm>
      </p:grpSpPr>
      <p:sp>
        <p:nvSpPr>
          <p:cNvPr id="198" name="Google Shape;198;p3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Ezek 1</a:t>
            </a:r>
            <a:endParaRPr sz="4000">
              <a:solidFill>
                <a:srgbClr val="FFFFFF"/>
              </a:solidFill>
            </a:endParaRPr>
          </a:p>
          <a:p>
            <a:pPr indent="0" lvl="0" marL="0" rtl="0" algn="l">
              <a:spcBef>
                <a:spcPts val="0"/>
              </a:spcBef>
              <a:spcAft>
                <a:spcPts val="0"/>
              </a:spcAft>
              <a:buNone/>
            </a:pPr>
            <a:r>
              <a:t/>
            </a:r>
            <a:endParaRPr sz="4000">
              <a:solidFill>
                <a:srgbClr val="FFFFFF"/>
              </a:solidFill>
            </a:endParaRPr>
          </a:p>
          <a:p>
            <a:pPr indent="0" lvl="0" marL="0" rtl="0" algn="l">
              <a:spcBef>
                <a:spcPts val="0"/>
              </a:spcBef>
              <a:spcAft>
                <a:spcPts val="0"/>
              </a:spcAft>
              <a:buNone/>
            </a:pPr>
            <a:r>
              <a:t/>
            </a:r>
            <a:endParaRPr sz="4000">
              <a:solidFill>
                <a:srgbClr val="FFFFFF"/>
              </a:solidFill>
            </a:endParaRPr>
          </a:p>
        </p:txBody>
      </p:sp>
      <p:sp>
        <p:nvSpPr>
          <p:cNvPr id="199" name="Google Shape;199;p3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1: 1 ...I saw visions of God... </a:t>
            </a:r>
            <a:r>
              <a:rPr baseline="30000" lang="en" sz="4000">
                <a:solidFill>
                  <a:srgbClr val="FFFFFF"/>
                </a:solidFill>
              </a:rPr>
              <a:t>3</a:t>
            </a:r>
            <a:r>
              <a:rPr lang="en" sz="4000">
                <a:solidFill>
                  <a:srgbClr val="FFFFFF"/>
                </a:solidFill>
              </a:rPr>
              <a:t> the word of the LORD came...</a:t>
            </a:r>
            <a:r>
              <a:rPr baseline="30000" lang="en" sz="4000">
                <a:solidFill>
                  <a:srgbClr val="FFFFFF"/>
                </a:solidFill>
              </a:rPr>
              <a:t>26b</a:t>
            </a:r>
            <a:r>
              <a:rPr lang="en" sz="4000">
                <a:solidFill>
                  <a:srgbClr val="FFFFFF"/>
                </a:solidFill>
              </a:rPr>
              <a:t> high above on the throne was a figure like that of a man… </a:t>
            </a:r>
            <a:r>
              <a:rPr baseline="30000" lang="en" sz="4000">
                <a:solidFill>
                  <a:srgbClr val="FFFFFF"/>
                </a:solidFill>
              </a:rPr>
              <a:t>28b</a:t>
            </a:r>
            <a:r>
              <a:rPr lang="en" sz="4000">
                <a:solidFill>
                  <a:srgbClr val="FFFFFF"/>
                </a:solidFill>
              </a:rPr>
              <a:t> the likeness of the glory of the LORD </a:t>
            </a:r>
            <a:endParaRPr sz="3200">
              <a:solidFill>
                <a:srgbClr val="FFFFFF"/>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3" name="Shape 203"/>
        <p:cNvGrpSpPr/>
        <p:nvPr/>
      </p:nvGrpSpPr>
      <p:grpSpPr>
        <a:xfrm>
          <a:off x="0" y="0"/>
          <a:ext cx="0" cy="0"/>
          <a:chOff x="0" y="0"/>
          <a:chExt cx="0" cy="0"/>
        </a:xfrm>
      </p:grpSpPr>
      <p:sp>
        <p:nvSpPr>
          <p:cNvPr id="204" name="Google Shape;204;p3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Ezek 3:23b</a:t>
            </a:r>
            <a:endParaRPr sz="4000">
              <a:solidFill>
                <a:srgbClr val="FFFFFF"/>
              </a:solidFill>
            </a:endParaRPr>
          </a:p>
          <a:p>
            <a:pPr indent="0" lvl="0" marL="0" rtl="0" algn="l">
              <a:spcBef>
                <a:spcPts val="0"/>
              </a:spcBef>
              <a:spcAft>
                <a:spcPts val="0"/>
              </a:spcAft>
              <a:buNone/>
            </a:pPr>
            <a:r>
              <a:t/>
            </a:r>
            <a:endParaRPr sz="4000">
              <a:solidFill>
                <a:srgbClr val="FFFFFF"/>
              </a:solidFill>
            </a:endParaRPr>
          </a:p>
          <a:p>
            <a:pPr indent="0" lvl="0" marL="0" rtl="0" algn="l">
              <a:spcBef>
                <a:spcPts val="0"/>
              </a:spcBef>
              <a:spcAft>
                <a:spcPts val="0"/>
              </a:spcAft>
              <a:buNone/>
            </a:pPr>
            <a:r>
              <a:t/>
            </a:r>
            <a:endParaRPr sz="4000">
              <a:solidFill>
                <a:srgbClr val="FFFFFF"/>
              </a:solidFill>
            </a:endParaRPr>
          </a:p>
        </p:txBody>
      </p:sp>
      <p:sp>
        <p:nvSpPr>
          <p:cNvPr id="205" name="Google Shape;205;p3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The glory of the LORD was standing there, like the glory I had seen by the Kebar River, and I fell facedown</a:t>
            </a:r>
            <a:endParaRPr sz="4000">
              <a:solidFill>
                <a:srgbClr val="FFFFFF"/>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9" name="Shape 209"/>
        <p:cNvGrpSpPr/>
        <p:nvPr/>
      </p:nvGrpSpPr>
      <p:grpSpPr>
        <a:xfrm>
          <a:off x="0" y="0"/>
          <a:ext cx="0" cy="0"/>
          <a:chOff x="0" y="0"/>
          <a:chExt cx="0" cy="0"/>
        </a:xfrm>
      </p:grpSpPr>
      <p:sp>
        <p:nvSpPr>
          <p:cNvPr id="210" name="Google Shape;210;p3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t>Diversity in Unity</a:t>
            </a:r>
            <a:endParaRPr sz="4000"/>
          </a:p>
        </p:txBody>
      </p:sp>
      <p:sp>
        <p:nvSpPr>
          <p:cNvPr id="211" name="Google Shape;211;p39"/>
          <p:cNvSpPr txBox="1"/>
          <p:nvPr>
            <p:ph idx="1" type="body"/>
          </p:nvPr>
        </p:nvSpPr>
        <p:spPr>
          <a:xfrm>
            <a:off x="311700" y="1152475"/>
            <a:ext cx="8520600" cy="3416400"/>
          </a:xfrm>
          <a:prstGeom prst="rect">
            <a:avLst/>
          </a:prstGeom>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482600" lvl="0" marL="457200" rtl="0" algn="l">
              <a:spcBef>
                <a:spcPts val="0"/>
              </a:spcBef>
              <a:spcAft>
                <a:spcPts val="0"/>
              </a:spcAft>
              <a:buClr>
                <a:srgbClr val="FFFFFF"/>
              </a:buClr>
              <a:buSzPts val="4000"/>
              <a:buChar char="●"/>
            </a:pPr>
            <a:r>
              <a:rPr lang="en" sz="4000">
                <a:solidFill>
                  <a:srgbClr val="FFFFFF"/>
                </a:solidFill>
              </a:rPr>
              <a:t>Angel of the LORD</a:t>
            </a:r>
            <a:endParaRPr sz="4000">
              <a:solidFill>
                <a:srgbClr val="FFFFFF"/>
              </a:solidFill>
            </a:endParaRPr>
          </a:p>
          <a:p>
            <a:pPr indent="-482600" lvl="0" marL="457200" rtl="0" algn="l">
              <a:spcBef>
                <a:spcPts val="0"/>
              </a:spcBef>
              <a:spcAft>
                <a:spcPts val="0"/>
              </a:spcAft>
              <a:buClr>
                <a:srgbClr val="FFFFFF"/>
              </a:buClr>
              <a:buSzPts val="4000"/>
              <a:buChar char="●"/>
            </a:pPr>
            <a:r>
              <a:rPr lang="en" sz="4000">
                <a:solidFill>
                  <a:srgbClr val="FFFFFF"/>
                </a:solidFill>
              </a:rPr>
              <a:t>Word</a:t>
            </a:r>
            <a:endParaRPr sz="4000">
              <a:solidFill>
                <a:srgbClr val="FFFFFF"/>
              </a:solidFill>
            </a:endParaRPr>
          </a:p>
          <a:p>
            <a:pPr indent="-482600" lvl="0" marL="457200" rtl="0" algn="l">
              <a:spcBef>
                <a:spcPts val="0"/>
              </a:spcBef>
              <a:spcAft>
                <a:spcPts val="0"/>
              </a:spcAft>
              <a:buClr>
                <a:srgbClr val="FFFFFF"/>
              </a:buClr>
              <a:buSzPts val="4000"/>
              <a:buChar char="●"/>
            </a:pPr>
            <a:r>
              <a:rPr lang="en" sz="4000">
                <a:solidFill>
                  <a:srgbClr val="FFFFFF"/>
                </a:solidFill>
              </a:rPr>
              <a:t>Glory </a:t>
            </a:r>
            <a:endParaRPr sz="4000">
              <a:solidFill>
                <a:srgbClr val="FFFFFF"/>
              </a:solidFill>
            </a:endParaRPr>
          </a:p>
          <a:p>
            <a:pPr indent="-482600" lvl="0" marL="457200" rtl="0" algn="l">
              <a:spcBef>
                <a:spcPts val="0"/>
              </a:spcBef>
              <a:spcAft>
                <a:spcPts val="0"/>
              </a:spcAft>
              <a:buClr>
                <a:srgbClr val="FFFFFF"/>
              </a:buClr>
              <a:buSzPts val="4000"/>
              <a:buChar char="●"/>
            </a:pPr>
            <a:r>
              <a:rPr lang="en" sz="4000">
                <a:solidFill>
                  <a:srgbClr val="FFFFFF"/>
                </a:solidFill>
              </a:rPr>
              <a:t>Son of man</a:t>
            </a:r>
            <a:endParaRPr sz="4000">
              <a:solidFill>
                <a:srgbClr val="FFFFFF"/>
              </a:solidFill>
            </a:endParaRPr>
          </a:p>
          <a:p>
            <a:pPr indent="0" lvl="0" marL="0" rtl="0" algn="l">
              <a:spcBef>
                <a:spcPts val="0"/>
              </a:spcBef>
              <a:spcAft>
                <a:spcPts val="1600"/>
              </a:spcAft>
              <a:buNone/>
            </a:pPr>
            <a:r>
              <a:t/>
            </a:r>
            <a:endParaRPr sz="4000">
              <a:solidFill>
                <a:srgbClr val="FFFFFF"/>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5" name="Shape 215"/>
        <p:cNvGrpSpPr/>
        <p:nvPr/>
      </p:nvGrpSpPr>
      <p:grpSpPr>
        <a:xfrm>
          <a:off x="0" y="0"/>
          <a:ext cx="0" cy="0"/>
          <a:chOff x="0" y="0"/>
          <a:chExt cx="0" cy="0"/>
        </a:xfrm>
      </p:grpSpPr>
      <p:sp>
        <p:nvSpPr>
          <p:cNvPr id="216" name="Google Shape;216;p4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Dan 7:9, 13-14</a:t>
            </a:r>
            <a:endParaRPr sz="4000">
              <a:solidFill>
                <a:srgbClr val="FFFFFF"/>
              </a:solidFill>
            </a:endParaRPr>
          </a:p>
          <a:p>
            <a:pPr indent="0" lvl="0" marL="0" rtl="0" algn="l">
              <a:spcBef>
                <a:spcPts val="0"/>
              </a:spcBef>
              <a:spcAft>
                <a:spcPts val="0"/>
              </a:spcAft>
              <a:buNone/>
            </a:pPr>
            <a:r>
              <a:t/>
            </a:r>
            <a:endParaRPr sz="4000">
              <a:solidFill>
                <a:srgbClr val="FFFFFF"/>
              </a:solidFill>
            </a:endParaRPr>
          </a:p>
          <a:p>
            <a:pPr indent="0" lvl="0" marL="0" rtl="0" algn="l">
              <a:spcBef>
                <a:spcPts val="0"/>
              </a:spcBef>
              <a:spcAft>
                <a:spcPts val="0"/>
              </a:spcAft>
              <a:buNone/>
            </a:pPr>
            <a:r>
              <a:t/>
            </a:r>
            <a:endParaRPr sz="4000">
              <a:solidFill>
                <a:srgbClr val="FFFFFF"/>
              </a:solidFill>
            </a:endParaRPr>
          </a:p>
        </p:txBody>
      </p:sp>
      <p:sp>
        <p:nvSpPr>
          <p:cNvPr id="217" name="Google Shape;217;p4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As I looked, thrones were set in place, and the Ancient of Days took his seat...and there before me was one like a son of man, coming with the clouds of heaven.</a:t>
            </a:r>
            <a:endParaRPr sz="4000">
              <a:solidFill>
                <a:srgbClr val="FFFFFF"/>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1" name="Shape 221"/>
        <p:cNvGrpSpPr/>
        <p:nvPr/>
      </p:nvGrpSpPr>
      <p:grpSpPr>
        <a:xfrm>
          <a:off x="0" y="0"/>
          <a:ext cx="0" cy="0"/>
          <a:chOff x="0" y="0"/>
          <a:chExt cx="0" cy="0"/>
        </a:xfrm>
      </p:grpSpPr>
      <p:sp>
        <p:nvSpPr>
          <p:cNvPr id="222" name="Google Shape;222;p4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Dan 7:9, 13-14</a:t>
            </a:r>
            <a:endParaRPr sz="4000">
              <a:solidFill>
                <a:srgbClr val="FFFFFF"/>
              </a:solidFill>
            </a:endParaRPr>
          </a:p>
          <a:p>
            <a:pPr indent="0" lvl="0" marL="0" rtl="0" algn="l">
              <a:spcBef>
                <a:spcPts val="0"/>
              </a:spcBef>
              <a:spcAft>
                <a:spcPts val="0"/>
              </a:spcAft>
              <a:buNone/>
            </a:pPr>
            <a:r>
              <a:t/>
            </a:r>
            <a:endParaRPr sz="4000">
              <a:solidFill>
                <a:srgbClr val="FFFFFF"/>
              </a:solidFill>
            </a:endParaRPr>
          </a:p>
          <a:p>
            <a:pPr indent="0" lvl="0" marL="0" rtl="0" algn="l">
              <a:spcBef>
                <a:spcPts val="0"/>
              </a:spcBef>
              <a:spcAft>
                <a:spcPts val="0"/>
              </a:spcAft>
              <a:buNone/>
            </a:pPr>
            <a:r>
              <a:t/>
            </a:r>
            <a:endParaRPr sz="4000">
              <a:solidFill>
                <a:srgbClr val="FFFFFF"/>
              </a:solidFill>
            </a:endParaRPr>
          </a:p>
        </p:txBody>
      </p:sp>
      <p:sp>
        <p:nvSpPr>
          <p:cNvPr id="223" name="Google Shape;223;p4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FFFFFF"/>
                </a:solidFill>
              </a:rPr>
              <a:t>He approached the Ancient of Days and was led into his presence. He was given authority, glory and sovereign power; all people, nations and men of every language worshiped him. </a:t>
            </a:r>
            <a:endParaRPr sz="3600">
              <a:solidFill>
                <a:srgbClr val="FFFFFF"/>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Gen. 19:24</a:t>
            </a:r>
            <a:endParaRPr/>
          </a:p>
        </p:txBody>
      </p:sp>
      <p:sp>
        <p:nvSpPr>
          <p:cNvPr id="67" name="Google Shape;67;p1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 </a:t>
            </a:r>
            <a:r>
              <a:rPr b="1" baseline="30000" lang="en" sz="4000">
                <a:solidFill>
                  <a:srgbClr val="FFFFFF"/>
                </a:solidFill>
              </a:rPr>
              <a:t>24</a:t>
            </a:r>
            <a:r>
              <a:rPr lang="en" sz="4000">
                <a:solidFill>
                  <a:srgbClr val="FFFFFF"/>
                </a:solidFill>
              </a:rPr>
              <a:t> Then the </a:t>
            </a:r>
            <a:r>
              <a:rPr lang="en" sz="4000">
                <a:solidFill>
                  <a:srgbClr val="FFFF00"/>
                </a:solidFill>
              </a:rPr>
              <a:t>LORD</a:t>
            </a:r>
            <a:r>
              <a:rPr lang="en" sz="4000">
                <a:solidFill>
                  <a:srgbClr val="FFFFFF"/>
                </a:solidFill>
              </a:rPr>
              <a:t> (YHWH) rained on Sodom and Gomorrah sulfur and fire from the </a:t>
            </a:r>
            <a:r>
              <a:rPr lang="en" sz="4000">
                <a:solidFill>
                  <a:srgbClr val="FFFF00"/>
                </a:solidFill>
              </a:rPr>
              <a:t>LORD</a:t>
            </a:r>
            <a:r>
              <a:rPr lang="en" sz="4000">
                <a:solidFill>
                  <a:srgbClr val="FFFFFF"/>
                </a:solidFill>
              </a:rPr>
              <a:t> (YHWH) out of heaven. </a:t>
            </a:r>
            <a:endParaRPr sz="4000">
              <a:solidFill>
                <a:srgbClr val="FFFFFF"/>
              </a:solidFill>
            </a:endParaRPr>
          </a:p>
          <a:p>
            <a:pPr indent="0" lvl="0" marL="0" rtl="0" algn="l">
              <a:spcBef>
                <a:spcPts val="0"/>
              </a:spcBef>
              <a:spcAft>
                <a:spcPts val="1600"/>
              </a:spcAft>
              <a:buNone/>
            </a:pPr>
            <a:r>
              <a:t/>
            </a:r>
            <a:endParaRPr sz="4000">
              <a:solidFill>
                <a:srgbClr val="FFFFF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7" name="Shape 227"/>
        <p:cNvGrpSpPr/>
        <p:nvPr/>
      </p:nvGrpSpPr>
      <p:grpSpPr>
        <a:xfrm>
          <a:off x="0" y="0"/>
          <a:ext cx="0" cy="0"/>
          <a:chOff x="0" y="0"/>
          <a:chExt cx="0" cy="0"/>
        </a:xfrm>
      </p:grpSpPr>
      <p:pic>
        <p:nvPicPr>
          <p:cNvPr id="228" name="Google Shape;228;p42"/>
          <p:cNvPicPr preferRelativeResize="0"/>
          <p:nvPr/>
        </p:nvPicPr>
        <p:blipFill>
          <a:blip r:embed="rId3">
            <a:alphaModFix/>
          </a:blip>
          <a:stretch>
            <a:fillRect/>
          </a:stretch>
        </p:blipFill>
        <p:spPr>
          <a:xfrm>
            <a:off x="152400" y="152400"/>
            <a:ext cx="8602138" cy="4838702"/>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2" name="Shape 232"/>
        <p:cNvGrpSpPr/>
        <p:nvPr/>
      </p:nvGrpSpPr>
      <p:grpSpPr>
        <a:xfrm>
          <a:off x="0" y="0"/>
          <a:ext cx="0" cy="0"/>
          <a:chOff x="0" y="0"/>
          <a:chExt cx="0" cy="0"/>
        </a:xfrm>
      </p:grpSpPr>
      <p:sp>
        <p:nvSpPr>
          <p:cNvPr id="233" name="Google Shape;233;p43"/>
          <p:cNvSpPr txBox="1"/>
          <p:nvPr>
            <p:ph type="title"/>
          </p:nvPr>
        </p:nvSpPr>
        <p:spPr>
          <a:xfrm>
            <a:off x="311700" y="2081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800"/>
              <a:t>Summary:</a:t>
            </a:r>
            <a:endParaRPr sz="4800"/>
          </a:p>
        </p:txBody>
      </p:sp>
      <p:sp>
        <p:nvSpPr>
          <p:cNvPr id="234" name="Google Shape;234;p4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4000">
                <a:solidFill>
                  <a:srgbClr val="FFFFFF"/>
                </a:solidFill>
              </a:rPr>
              <a:t>The Angel of the LORD, the Word, The Glory, and the Son of Man were interpreted to be a 2nd visible YHWH by many 1st century Jews.</a:t>
            </a:r>
            <a:endParaRPr sz="4000">
              <a:solidFill>
                <a:srgbClr val="FFFFFF"/>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8" name="Shape 238"/>
        <p:cNvGrpSpPr/>
        <p:nvPr/>
      </p:nvGrpSpPr>
      <p:grpSpPr>
        <a:xfrm>
          <a:off x="0" y="0"/>
          <a:ext cx="0" cy="0"/>
          <a:chOff x="0" y="0"/>
          <a:chExt cx="0" cy="0"/>
        </a:xfrm>
      </p:grpSpPr>
      <p:sp>
        <p:nvSpPr>
          <p:cNvPr id="239" name="Google Shape;239;p44"/>
          <p:cNvSpPr txBox="1"/>
          <p:nvPr>
            <p:ph type="title"/>
          </p:nvPr>
        </p:nvSpPr>
        <p:spPr>
          <a:xfrm>
            <a:off x="311700" y="184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John 1:1-3</a:t>
            </a:r>
            <a:endParaRPr sz="4000">
              <a:solidFill>
                <a:srgbClr val="FFFFFF"/>
              </a:solidFill>
            </a:endParaRPr>
          </a:p>
          <a:p>
            <a:pPr indent="0" lvl="0" marL="0" rtl="0" algn="l">
              <a:spcBef>
                <a:spcPts val="0"/>
              </a:spcBef>
              <a:spcAft>
                <a:spcPts val="0"/>
              </a:spcAft>
              <a:buNone/>
            </a:pPr>
            <a:r>
              <a:t/>
            </a:r>
            <a:endParaRPr sz="4000">
              <a:solidFill>
                <a:srgbClr val="FFFFFF"/>
              </a:solidFill>
            </a:endParaRPr>
          </a:p>
          <a:p>
            <a:pPr indent="0" lvl="0" marL="0" rtl="0" algn="l">
              <a:spcBef>
                <a:spcPts val="0"/>
              </a:spcBef>
              <a:spcAft>
                <a:spcPts val="0"/>
              </a:spcAft>
              <a:buNone/>
            </a:pPr>
            <a:r>
              <a:t/>
            </a:r>
            <a:endParaRPr sz="4000">
              <a:solidFill>
                <a:srgbClr val="FFFFFF"/>
              </a:solidFill>
            </a:endParaRPr>
          </a:p>
          <a:p>
            <a:pPr indent="0" lvl="0" marL="0" rtl="0" algn="l">
              <a:spcBef>
                <a:spcPts val="0"/>
              </a:spcBef>
              <a:spcAft>
                <a:spcPts val="0"/>
              </a:spcAft>
              <a:buNone/>
            </a:pPr>
            <a:r>
              <a:t/>
            </a:r>
            <a:endParaRPr sz="4000">
              <a:solidFill>
                <a:srgbClr val="FFFFFF"/>
              </a:solidFill>
            </a:endParaRPr>
          </a:p>
        </p:txBody>
      </p:sp>
      <p:sp>
        <p:nvSpPr>
          <p:cNvPr id="240" name="Google Shape;240;p44"/>
          <p:cNvSpPr txBox="1"/>
          <p:nvPr>
            <p:ph idx="1" type="body"/>
          </p:nvPr>
        </p:nvSpPr>
        <p:spPr>
          <a:xfrm>
            <a:off x="311700" y="863550"/>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FFFFFF"/>
                </a:solidFill>
              </a:rPr>
              <a:t>In the beginning was the Word, and the Word was with God, and the Word was God. </a:t>
            </a:r>
            <a:r>
              <a:rPr b="1" baseline="30000" lang="en" sz="3600">
                <a:solidFill>
                  <a:srgbClr val="FFFFFF"/>
                </a:solidFill>
              </a:rPr>
              <a:t>2</a:t>
            </a:r>
            <a:r>
              <a:rPr lang="en" sz="3600">
                <a:solidFill>
                  <a:srgbClr val="FFFFFF"/>
                </a:solidFill>
              </a:rPr>
              <a:t> He was in the beginning with God. </a:t>
            </a:r>
            <a:r>
              <a:rPr b="1" baseline="30000" lang="en" sz="3600">
                <a:solidFill>
                  <a:srgbClr val="FFFFFF"/>
                </a:solidFill>
              </a:rPr>
              <a:t>3</a:t>
            </a:r>
            <a:r>
              <a:rPr lang="en" sz="3600">
                <a:solidFill>
                  <a:srgbClr val="FFFFFF"/>
                </a:solidFill>
              </a:rPr>
              <a:t> All things were made through him, and without him was not any thing made that was made.</a:t>
            </a:r>
            <a:endParaRPr b="1" sz="3600">
              <a:solidFill>
                <a:srgbClr val="FFFFFF"/>
              </a:solidFill>
            </a:endParaRPr>
          </a:p>
          <a:p>
            <a:pPr indent="0" lvl="0" marL="0" rtl="0" algn="l">
              <a:spcBef>
                <a:spcPts val="0"/>
              </a:spcBef>
              <a:spcAft>
                <a:spcPts val="0"/>
              </a:spcAft>
              <a:buNone/>
            </a:pPr>
            <a:r>
              <a:t/>
            </a:r>
            <a:endParaRPr sz="3600">
              <a:solidFill>
                <a:srgbClr val="FFFFFF"/>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4" name="Shape 244"/>
        <p:cNvGrpSpPr/>
        <p:nvPr/>
      </p:nvGrpSpPr>
      <p:grpSpPr>
        <a:xfrm>
          <a:off x="0" y="0"/>
          <a:ext cx="0" cy="0"/>
          <a:chOff x="0" y="0"/>
          <a:chExt cx="0" cy="0"/>
        </a:xfrm>
      </p:grpSpPr>
      <p:sp>
        <p:nvSpPr>
          <p:cNvPr id="245" name="Google Shape;245;p4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John 1:14</a:t>
            </a:r>
            <a:endParaRPr sz="4000">
              <a:solidFill>
                <a:srgbClr val="FFFFFF"/>
              </a:solidFill>
            </a:endParaRPr>
          </a:p>
          <a:p>
            <a:pPr indent="0" lvl="0" marL="0" rtl="0" algn="l">
              <a:spcBef>
                <a:spcPts val="0"/>
              </a:spcBef>
              <a:spcAft>
                <a:spcPts val="0"/>
              </a:spcAft>
              <a:buNone/>
            </a:pPr>
            <a:r>
              <a:t/>
            </a:r>
            <a:endParaRPr sz="4000">
              <a:solidFill>
                <a:srgbClr val="FFFFFF"/>
              </a:solidFill>
            </a:endParaRPr>
          </a:p>
          <a:p>
            <a:pPr indent="0" lvl="0" marL="0" rtl="0" algn="l">
              <a:spcBef>
                <a:spcPts val="0"/>
              </a:spcBef>
              <a:spcAft>
                <a:spcPts val="0"/>
              </a:spcAft>
              <a:buNone/>
            </a:pPr>
            <a:r>
              <a:t/>
            </a:r>
            <a:endParaRPr sz="4000">
              <a:solidFill>
                <a:srgbClr val="FFFFFF"/>
              </a:solidFill>
            </a:endParaRPr>
          </a:p>
          <a:p>
            <a:pPr indent="0" lvl="0" marL="0" rtl="0" algn="l">
              <a:spcBef>
                <a:spcPts val="0"/>
              </a:spcBef>
              <a:spcAft>
                <a:spcPts val="0"/>
              </a:spcAft>
              <a:buNone/>
            </a:pPr>
            <a:r>
              <a:t/>
            </a:r>
            <a:endParaRPr sz="4000">
              <a:solidFill>
                <a:srgbClr val="FFFFFF"/>
              </a:solidFill>
            </a:endParaRPr>
          </a:p>
        </p:txBody>
      </p:sp>
      <p:sp>
        <p:nvSpPr>
          <p:cNvPr id="246" name="Google Shape;246;p4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And the Word became flesh and dwelt among us, and we have seen his glory, glory as of the only Son from the Father, full of grace and truth.</a:t>
            </a:r>
            <a:endParaRPr sz="4000">
              <a:solidFill>
                <a:srgbClr val="FFFFFF"/>
              </a:solidFill>
            </a:endParaRPr>
          </a:p>
          <a:p>
            <a:pPr indent="0" lvl="0" marL="0" rtl="0" algn="l">
              <a:spcBef>
                <a:spcPts val="0"/>
              </a:spcBef>
              <a:spcAft>
                <a:spcPts val="0"/>
              </a:spcAft>
              <a:buNone/>
            </a:pPr>
            <a:r>
              <a:t/>
            </a:r>
            <a:endParaRPr sz="3600">
              <a:solidFill>
                <a:srgbClr val="FFFFFF"/>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0" name="Shape 250"/>
        <p:cNvGrpSpPr/>
        <p:nvPr/>
      </p:nvGrpSpPr>
      <p:grpSpPr>
        <a:xfrm>
          <a:off x="0" y="0"/>
          <a:ext cx="0" cy="0"/>
          <a:chOff x="0" y="0"/>
          <a:chExt cx="0" cy="0"/>
        </a:xfrm>
      </p:grpSpPr>
      <p:sp>
        <p:nvSpPr>
          <p:cNvPr id="251" name="Google Shape;251;p4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What Jehovah’s Witnesses Believe</a:t>
            </a:r>
            <a:endParaRPr sz="4000">
              <a:solidFill>
                <a:srgbClr val="FFFFFF"/>
              </a:solidFill>
            </a:endParaRPr>
          </a:p>
          <a:p>
            <a:pPr indent="0" lvl="0" marL="0" rtl="0" algn="l">
              <a:spcBef>
                <a:spcPts val="0"/>
              </a:spcBef>
              <a:spcAft>
                <a:spcPts val="0"/>
              </a:spcAft>
              <a:buNone/>
            </a:pPr>
            <a:r>
              <a:t/>
            </a:r>
            <a:endParaRPr sz="4000">
              <a:solidFill>
                <a:srgbClr val="FFFFFF"/>
              </a:solidFill>
            </a:endParaRPr>
          </a:p>
          <a:p>
            <a:pPr indent="0" lvl="0" marL="0" rtl="0" algn="l">
              <a:spcBef>
                <a:spcPts val="0"/>
              </a:spcBef>
              <a:spcAft>
                <a:spcPts val="0"/>
              </a:spcAft>
              <a:buNone/>
            </a:pPr>
            <a:r>
              <a:t/>
            </a:r>
            <a:endParaRPr sz="4000">
              <a:solidFill>
                <a:srgbClr val="FFFFFF"/>
              </a:solidFill>
            </a:endParaRPr>
          </a:p>
          <a:p>
            <a:pPr indent="0" lvl="0" marL="0" rtl="0" algn="l">
              <a:spcBef>
                <a:spcPts val="0"/>
              </a:spcBef>
              <a:spcAft>
                <a:spcPts val="0"/>
              </a:spcAft>
              <a:buNone/>
            </a:pPr>
            <a:r>
              <a:t/>
            </a:r>
            <a:endParaRPr sz="4000">
              <a:solidFill>
                <a:srgbClr val="FFFFFF"/>
              </a:solidFill>
            </a:endParaRPr>
          </a:p>
        </p:txBody>
      </p:sp>
      <p:sp>
        <p:nvSpPr>
          <p:cNvPr id="252" name="Google Shape;252;p4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457200" lvl="0" marL="457200" rtl="0" algn="l">
              <a:spcBef>
                <a:spcPts val="0"/>
              </a:spcBef>
              <a:spcAft>
                <a:spcPts val="0"/>
              </a:spcAft>
              <a:buClr>
                <a:srgbClr val="FFFFFF"/>
              </a:buClr>
              <a:buSzPts val="3600"/>
              <a:buChar char="●"/>
            </a:pPr>
            <a:r>
              <a:rPr lang="en" sz="4000">
                <a:solidFill>
                  <a:srgbClr val="FFFFFF"/>
                </a:solidFill>
              </a:rPr>
              <a:t>God (the Father) alone is God and worthy of worship alone</a:t>
            </a:r>
            <a:endParaRPr sz="4000">
              <a:solidFill>
                <a:srgbClr val="FFFFFF"/>
              </a:solidFill>
            </a:endParaRPr>
          </a:p>
          <a:p>
            <a:pPr indent="-482600" lvl="0" marL="457200" rtl="0" algn="l">
              <a:spcBef>
                <a:spcPts val="0"/>
              </a:spcBef>
              <a:spcAft>
                <a:spcPts val="0"/>
              </a:spcAft>
              <a:buClr>
                <a:srgbClr val="FFFFFF"/>
              </a:buClr>
              <a:buSzPts val="4000"/>
              <a:buChar char="●"/>
            </a:pPr>
            <a:r>
              <a:rPr lang="en" sz="4000">
                <a:solidFill>
                  <a:srgbClr val="FFFFFF"/>
                </a:solidFill>
              </a:rPr>
              <a:t>Jesus is God’s 1st creation</a:t>
            </a:r>
            <a:endParaRPr sz="4000">
              <a:solidFill>
                <a:srgbClr val="FFFFFF"/>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2">
                                            <p:txEl>
                                              <p:pRg end="0" st="0"/>
                                            </p:txEl>
                                          </p:spTgt>
                                        </p:tgtEl>
                                        <p:attrNameLst>
                                          <p:attrName>style.visibility</p:attrName>
                                        </p:attrNameLst>
                                      </p:cBhvr>
                                      <p:to>
                                        <p:strVal val="visible"/>
                                      </p:to>
                                    </p:set>
                                    <p:animEffect filter="fade" transition="in">
                                      <p:cBhvr>
                                        <p:cTn dur="1000"/>
                                        <p:tgtEl>
                                          <p:spTgt spid="25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2">
                                            <p:txEl>
                                              <p:pRg end="1" st="1"/>
                                            </p:txEl>
                                          </p:spTgt>
                                        </p:tgtEl>
                                        <p:attrNameLst>
                                          <p:attrName>style.visibility</p:attrName>
                                        </p:attrNameLst>
                                      </p:cBhvr>
                                      <p:to>
                                        <p:strVal val="visible"/>
                                      </p:to>
                                    </p:set>
                                    <p:animEffect filter="fade" transition="in">
                                      <p:cBhvr>
                                        <p:cTn dur="1000"/>
                                        <p:tgtEl>
                                          <p:spTgt spid="252">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6" name="Shape 256"/>
        <p:cNvGrpSpPr/>
        <p:nvPr/>
      </p:nvGrpSpPr>
      <p:grpSpPr>
        <a:xfrm>
          <a:off x="0" y="0"/>
          <a:ext cx="0" cy="0"/>
          <a:chOff x="0" y="0"/>
          <a:chExt cx="0" cy="0"/>
        </a:xfrm>
      </p:grpSpPr>
      <p:pic>
        <p:nvPicPr>
          <p:cNvPr id="257" name="Google Shape;257;p47"/>
          <p:cNvPicPr preferRelativeResize="0"/>
          <p:nvPr/>
        </p:nvPicPr>
        <p:blipFill>
          <a:blip r:embed="rId3">
            <a:alphaModFix/>
          </a:blip>
          <a:stretch>
            <a:fillRect/>
          </a:stretch>
        </p:blipFill>
        <p:spPr>
          <a:xfrm>
            <a:off x="152400" y="152400"/>
            <a:ext cx="8602138" cy="4838702"/>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1" name="Shape 261"/>
        <p:cNvGrpSpPr/>
        <p:nvPr/>
      </p:nvGrpSpPr>
      <p:grpSpPr>
        <a:xfrm>
          <a:off x="0" y="0"/>
          <a:ext cx="0" cy="0"/>
          <a:chOff x="0" y="0"/>
          <a:chExt cx="0" cy="0"/>
        </a:xfrm>
      </p:grpSpPr>
      <p:sp>
        <p:nvSpPr>
          <p:cNvPr id="262" name="Google Shape;262;p48"/>
          <p:cNvSpPr txBox="1"/>
          <p:nvPr>
            <p:ph type="title"/>
          </p:nvPr>
        </p:nvSpPr>
        <p:spPr>
          <a:xfrm>
            <a:off x="311700" y="184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John 1:1-3</a:t>
            </a:r>
            <a:endParaRPr sz="4000">
              <a:solidFill>
                <a:srgbClr val="FFFFFF"/>
              </a:solidFill>
            </a:endParaRPr>
          </a:p>
          <a:p>
            <a:pPr indent="0" lvl="0" marL="0" rtl="0" algn="l">
              <a:spcBef>
                <a:spcPts val="0"/>
              </a:spcBef>
              <a:spcAft>
                <a:spcPts val="0"/>
              </a:spcAft>
              <a:buNone/>
            </a:pPr>
            <a:r>
              <a:t/>
            </a:r>
            <a:endParaRPr sz="4000">
              <a:solidFill>
                <a:srgbClr val="FFFFFF"/>
              </a:solidFill>
            </a:endParaRPr>
          </a:p>
          <a:p>
            <a:pPr indent="0" lvl="0" marL="0" rtl="0" algn="l">
              <a:spcBef>
                <a:spcPts val="0"/>
              </a:spcBef>
              <a:spcAft>
                <a:spcPts val="0"/>
              </a:spcAft>
              <a:buNone/>
            </a:pPr>
            <a:r>
              <a:t/>
            </a:r>
            <a:endParaRPr sz="4000">
              <a:solidFill>
                <a:srgbClr val="FFFFFF"/>
              </a:solidFill>
            </a:endParaRPr>
          </a:p>
          <a:p>
            <a:pPr indent="0" lvl="0" marL="0" rtl="0" algn="l">
              <a:spcBef>
                <a:spcPts val="0"/>
              </a:spcBef>
              <a:spcAft>
                <a:spcPts val="0"/>
              </a:spcAft>
              <a:buNone/>
            </a:pPr>
            <a:r>
              <a:t/>
            </a:r>
            <a:endParaRPr sz="4000">
              <a:solidFill>
                <a:srgbClr val="FFFFFF"/>
              </a:solidFill>
            </a:endParaRPr>
          </a:p>
        </p:txBody>
      </p:sp>
      <p:sp>
        <p:nvSpPr>
          <p:cNvPr id="263" name="Google Shape;263;p48"/>
          <p:cNvSpPr txBox="1"/>
          <p:nvPr>
            <p:ph idx="1" type="body"/>
          </p:nvPr>
        </p:nvSpPr>
        <p:spPr>
          <a:xfrm>
            <a:off x="311700" y="863550"/>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FFFFFF"/>
                </a:solidFill>
              </a:rPr>
              <a:t>In the beginning was the Word, and the Word was with God, and the Word was God. </a:t>
            </a:r>
            <a:r>
              <a:rPr b="1" baseline="30000" lang="en" sz="3600">
                <a:solidFill>
                  <a:srgbClr val="FFFFFF"/>
                </a:solidFill>
              </a:rPr>
              <a:t>2</a:t>
            </a:r>
            <a:r>
              <a:rPr lang="en" sz="3600">
                <a:solidFill>
                  <a:srgbClr val="FFFFFF"/>
                </a:solidFill>
              </a:rPr>
              <a:t> He was in the beginning with God. </a:t>
            </a:r>
            <a:r>
              <a:rPr b="1" baseline="30000" lang="en" sz="3600">
                <a:solidFill>
                  <a:srgbClr val="FFFFFF"/>
                </a:solidFill>
              </a:rPr>
              <a:t>3</a:t>
            </a:r>
            <a:r>
              <a:rPr lang="en" sz="3600">
                <a:solidFill>
                  <a:srgbClr val="FFFFFF"/>
                </a:solidFill>
              </a:rPr>
              <a:t> All things were made through him, and without him was not any thing made that was made.</a:t>
            </a:r>
            <a:endParaRPr b="1" sz="3600">
              <a:solidFill>
                <a:srgbClr val="FFFFFF"/>
              </a:solidFill>
            </a:endParaRPr>
          </a:p>
          <a:p>
            <a:pPr indent="0" lvl="0" marL="0" rtl="0" algn="l">
              <a:spcBef>
                <a:spcPts val="0"/>
              </a:spcBef>
              <a:spcAft>
                <a:spcPts val="0"/>
              </a:spcAft>
              <a:buNone/>
            </a:pPr>
            <a:r>
              <a:t/>
            </a:r>
            <a:endParaRPr sz="3600">
              <a:solidFill>
                <a:srgbClr val="FFFFFF"/>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7" name="Shape 267"/>
        <p:cNvGrpSpPr/>
        <p:nvPr/>
      </p:nvGrpSpPr>
      <p:grpSpPr>
        <a:xfrm>
          <a:off x="0" y="0"/>
          <a:ext cx="0" cy="0"/>
          <a:chOff x="0" y="0"/>
          <a:chExt cx="0" cy="0"/>
        </a:xfrm>
      </p:grpSpPr>
      <p:sp>
        <p:nvSpPr>
          <p:cNvPr id="268" name="Google Shape;268;p4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John 1:14</a:t>
            </a:r>
            <a:endParaRPr sz="4000">
              <a:solidFill>
                <a:srgbClr val="FFFFFF"/>
              </a:solidFill>
            </a:endParaRPr>
          </a:p>
          <a:p>
            <a:pPr indent="0" lvl="0" marL="0" rtl="0" algn="l">
              <a:spcBef>
                <a:spcPts val="0"/>
              </a:spcBef>
              <a:spcAft>
                <a:spcPts val="0"/>
              </a:spcAft>
              <a:buNone/>
            </a:pPr>
            <a:r>
              <a:t/>
            </a:r>
            <a:endParaRPr sz="4000">
              <a:solidFill>
                <a:srgbClr val="FFFFFF"/>
              </a:solidFill>
            </a:endParaRPr>
          </a:p>
          <a:p>
            <a:pPr indent="0" lvl="0" marL="0" rtl="0" algn="l">
              <a:spcBef>
                <a:spcPts val="0"/>
              </a:spcBef>
              <a:spcAft>
                <a:spcPts val="0"/>
              </a:spcAft>
              <a:buNone/>
            </a:pPr>
            <a:r>
              <a:t/>
            </a:r>
            <a:endParaRPr sz="4000">
              <a:solidFill>
                <a:srgbClr val="FFFFFF"/>
              </a:solidFill>
            </a:endParaRPr>
          </a:p>
          <a:p>
            <a:pPr indent="0" lvl="0" marL="0" rtl="0" algn="l">
              <a:spcBef>
                <a:spcPts val="0"/>
              </a:spcBef>
              <a:spcAft>
                <a:spcPts val="0"/>
              </a:spcAft>
              <a:buNone/>
            </a:pPr>
            <a:r>
              <a:t/>
            </a:r>
            <a:endParaRPr sz="4000">
              <a:solidFill>
                <a:srgbClr val="FFFFFF"/>
              </a:solidFill>
            </a:endParaRPr>
          </a:p>
        </p:txBody>
      </p:sp>
      <p:sp>
        <p:nvSpPr>
          <p:cNvPr id="269" name="Google Shape;269;p4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And the Word became flesh and dwelt among us, and we have seen his glory, glory as of the only Son from the Father, full of grace and truth.</a:t>
            </a:r>
            <a:endParaRPr sz="4000">
              <a:solidFill>
                <a:srgbClr val="FFFFFF"/>
              </a:solidFill>
            </a:endParaRPr>
          </a:p>
          <a:p>
            <a:pPr indent="0" lvl="0" marL="0" rtl="0" algn="l">
              <a:spcBef>
                <a:spcPts val="0"/>
              </a:spcBef>
              <a:spcAft>
                <a:spcPts val="0"/>
              </a:spcAft>
              <a:buNone/>
            </a:pPr>
            <a:r>
              <a:t/>
            </a:r>
            <a:endParaRPr sz="3600">
              <a:solidFill>
                <a:srgbClr val="FFFFFF"/>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3" name="Shape 273"/>
        <p:cNvGrpSpPr/>
        <p:nvPr/>
      </p:nvGrpSpPr>
      <p:grpSpPr>
        <a:xfrm>
          <a:off x="0" y="0"/>
          <a:ext cx="0" cy="0"/>
          <a:chOff x="0" y="0"/>
          <a:chExt cx="0" cy="0"/>
        </a:xfrm>
      </p:grpSpPr>
      <p:sp>
        <p:nvSpPr>
          <p:cNvPr id="274" name="Google Shape;274;p50"/>
          <p:cNvSpPr txBox="1"/>
          <p:nvPr>
            <p:ph type="title"/>
          </p:nvPr>
        </p:nvSpPr>
        <p:spPr>
          <a:xfrm>
            <a:off x="311700" y="2668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What LDS (Mormons) Believe</a:t>
            </a:r>
            <a:endParaRPr sz="4000">
              <a:solidFill>
                <a:srgbClr val="FFFFFF"/>
              </a:solidFill>
            </a:endParaRPr>
          </a:p>
          <a:p>
            <a:pPr indent="0" lvl="0" marL="0" rtl="0" algn="l">
              <a:spcBef>
                <a:spcPts val="0"/>
              </a:spcBef>
              <a:spcAft>
                <a:spcPts val="0"/>
              </a:spcAft>
              <a:buNone/>
            </a:pPr>
            <a:r>
              <a:t/>
            </a:r>
            <a:endParaRPr sz="4000">
              <a:solidFill>
                <a:srgbClr val="FFFFFF"/>
              </a:solidFill>
            </a:endParaRPr>
          </a:p>
          <a:p>
            <a:pPr indent="0" lvl="0" marL="0" rtl="0" algn="l">
              <a:spcBef>
                <a:spcPts val="0"/>
              </a:spcBef>
              <a:spcAft>
                <a:spcPts val="0"/>
              </a:spcAft>
              <a:buNone/>
            </a:pPr>
            <a:r>
              <a:t/>
            </a:r>
            <a:endParaRPr sz="4000">
              <a:solidFill>
                <a:srgbClr val="FFFFFF"/>
              </a:solidFill>
            </a:endParaRPr>
          </a:p>
          <a:p>
            <a:pPr indent="0" lvl="0" marL="0" rtl="0" algn="l">
              <a:spcBef>
                <a:spcPts val="0"/>
              </a:spcBef>
              <a:spcAft>
                <a:spcPts val="0"/>
              </a:spcAft>
              <a:buNone/>
            </a:pPr>
            <a:r>
              <a:t/>
            </a:r>
            <a:endParaRPr sz="4000">
              <a:solidFill>
                <a:srgbClr val="FFFFFF"/>
              </a:solidFill>
            </a:endParaRPr>
          </a:p>
        </p:txBody>
      </p:sp>
      <p:sp>
        <p:nvSpPr>
          <p:cNvPr id="275" name="Google Shape;275;p50"/>
          <p:cNvSpPr txBox="1"/>
          <p:nvPr>
            <p:ph idx="1" type="body"/>
          </p:nvPr>
        </p:nvSpPr>
        <p:spPr>
          <a:xfrm>
            <a:off x="311700" y="1021800"/>
            <a:ext cx="8739900" cy="3416400"/>
          </a:xfrm>
          <a:prstGeom prst="rect">
            <a:avLst/>
          </a:prstGeom>
        </p:spPr>
        <p:txBody>
          <a:bodyPr anchorCtr="0" anchor="t" bIns="91425" lIns="91425" spcFirstLastPara="1" rIns="91425" wrap="square" tIns="91425">
            <a:noAutofit/>
          </a:bodyPr>
          <a:lstStyle/>
          <a:p>
            <a:pPr indent="-457200" lvl="0" marL="457200" rtl="0" algn="l">
              <a:spcBef>
                <a:spcPts val="0"/>
              </a:spcBef>
              <a:spcAft>
                <a:spcPts val="0"/>
              </a:spcAft>
              <a:buClr>
                <a:srgbClr val="FFFFFF"/>
              </a:buClr>
              <a:buSzPts val="3600"/>
              <a:buChar char="●"/>
            </a:pPr>
            <a:r>
              <a:rPr lang="en" sz="3600">
                <a:solidFill>
                  <a:srgbClr val="FFFFFF"/>
                </a:solidFill>
              </a:rPr>
              <a:t>The Father and Jesus (and Holy Spirit) are all Gods, but entirely separate.</a:t>
            </a:r>
            <a:endParaRPr sz="3600">
              <a:solidFill>
                <a:srgbClr val="FFFFFF"/>
              </a:solidFill>
            </a:endParaRPr>
          </a:p>
          <a:p>
            <a:pPr indent="-457200" lvl="0" marL="457200" rtl="0" algn="l">
              <a:spcBef>
                <a:spcPts val="0"/>
              </a:spcBef>
              <a:spcAft>
                <a:spcPts val="0"/>
              </a:spcAft>
              <a:buClr>
                <a:srgbClr val="FFFFFF"/>
              </a:buClr>
              <a:buSzPts val="3600"/>
              <a:buChar char="●"/>
            </a:pPr>
            <a:r>
              <a:rPr lang="en" sz="3600">
                <a:solidFill>
                  <a:srgbClr val="FFFFFF"/>
                </a:solidFill>
              </a:rPr>
              <a:t>All humans can become a God</a:t>
            </a:r>
            <a:endParaRPr sz="3600">
              <a:solidFill>
                <a:srgbClr val="FFFFFF"/>
              </a:solidFill>
            </a:endParaRPr>
          </a:p>
          <a:p>
            <a:pPr indent="-457200" lvl="0" marL="457200" rtl="0" algn="l">
              <a:spcBef>
                <a:spcPts val="0"/>
              </a:spcBef>
              <a:spcAft>
                <a:spcPts val="0"/>
              </a:spcAft>
              <a:buClr>
                <a:srgbClr val="FFFFFF"/>
              </a:buClr>
              <a:buSzPts val="3600"/>
              <a:buChar char="●"/>
            </a:pPr>
            <a:r>
              <a:rPr lang="en" sz="3600">
                <a:solidFill>
                  <a:srgbClr val="FFFFFF"/>
                </a:solidFill>
              </a:rPr>
              <a:t>Jesus is literally the offspring (as we are) of the Father and Heavenly Mother</a:t>
            </a:r>
            <a:endParaRPr sz="3600">
              <a:solidFill>
                <a:srgbClr val="FFFFFF"/>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5">
                                            <p:txEl>
                                              <p:pRg end="0" st="0"/>
                                            </p:txEl>
                                          </p:spTgt>
                                        </p:tgtEl>
                                        <p:attrNameLst>
                                          <p:attrName>style.visibility</p:attrName>
                                        </p:attrNameLst>
                                      </p:cBhvr>
                                      <p:to>
                                        <p:strVal val="visible"/>
                                      </p:to>
                                    </p:set>
                                    <p:animEffect filter="fade" transition="in">
                                      <p:cBhvr>
                                        <p:cTn dur="1000"/>
                                        <p:tgtEl>
                                          <p:spTgt spid="27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5">
                                            <p:txEl>
                                              <p:pRg end="1" st="1"/>
                                            </p:txEl>
                                          </p:spTgt>
                                        </p:tgtEl>
                                        <p:attrNameLst>
                                          <p:attrName>style.visibility</p:attrName>
                                        </p:attrNameLst>
                                      </p:cBhvr>
                                      <p:to>
                                        <p:strVal val="visible"/>
                                      </p:to>
                                    </p:set>
                                    <p:animEffect filter="fade" transition="in">
                                      <p:cBhvr>
                                        <p:cTn dur="1000"/>
                                        <p:tgtEl>
                                          <p:spTgt spid="27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5">
                                            <p:txEl>
                                              <p:pRg end="2" st="2"/>
                                            </p:txEl>
                                          </p:spTgt>
                                        </p:tgtEl>
                                        <p:attrNameLst>
                                          <p:attrName>style.visibility</p:attrName>
                                        </p:attrNameLst>
                                      </p:cBhvr>
                                      <p:to>
                                        <p:strVal val="visible"/>
                                      </p:to>
                                    </p:set>
                                    <p:animEffect filter="fade" transition="in">
                                      <p:cBhvr>
                                        <p:cTn dur="1000"/>
                                        <p:tgtEl>
                                          <p:spTgt spid="275">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9" name="Shape 279"/>
        <p:cNvGrpSpPr/>
        <p:nvPr/>
      </p:nvGrpSpPr>
      <p:grpSpPr>
        <a:xfrm>
          <a:off x="0" y="0"/>
          <a:ext cx="0" cy="0"/>
          <a:chOff x="0" y="0"/>
          <a:chExt cx="0" cy="0"/>
        </a:xfrm>
      </p:grpSpPr>
      <p:sp>
        <p:nvSpPr>
          <p:cNvPr id="280" name="Google Shape;280;p5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President Lorenzo Snow</a:t>
            </a:r>
            <a:endParaRPr sz="4000">
              <a:solidFill>
                <a:srgbClr val="FFFFFF"/>
              </a:solidFill>
            </a:endParaRPr>
          </a:p>
          <a:p>
            <a:pPr indent="0" lvl="0" marL="0" rtl="0" algn="l">
              <a:spcBef>
                <a:spcPts val="0"/>
              </a:spcBef>
              <a:spcAft>
                <a:spcPts val="0"/>
              </a:spcAft>
              <a:buNone/>
            </a:pPr>
            <a:r>
              <a:t/>
            </a:r>
            <a:endParaRPr sz="4000">
              <a:solidFill>
                <a:srgbClr val="FFFFFF"/>
              </a:solidFill>
            </a:endParaRPr>
          </a:p>
          <a:p>
            <a:pPr indent="0" lvl="0" marL="0" rtl="0" algn="l">
              <a:spcBef>
                <a:spcPts val="0"/>
              </a:spcBef>
              <a:spcAft>
                <a:spcPts val="0"/>
              </a:spcAft>
              <a:buNone/>
            </a:pPr>
            <a:r>
              <a:t/>
            </a:r>
            <a:endParaRPr sz="4000">
              <a:solidFill>
                <a:srgbClr val="FFFFFF"/>
              </a:solidFill>
            </a:endParaRPr>
          </a:p>
          <a:p>
            <a:pPr indent="0" lvl="0" marL="0" rtl="0" algn="l">
              <a:spcBef>
                <a:spcPts val="0"/>
              </a:spcBef>
              <a:spcAft>
                <a:spcPts val="0"/>
              </a:spcAft>
              <a:buNone/>
            </a:pPr>
            <a:r>
              <a:t/>
            </a:r>
            <a:endParaRPr sz="4000">
              <a:solidFill>
                <a:srgbClr val="FFFFFF"/>
              </a:solidFill>
            </a:endParaRPr>
          </a:p>
        </p:txBody>
      </p:sp>
      <p:sp>
        <p:nvSpPr>
          <p:cNvPr id="281" name="Google Shape;281;p51"/>
          <p:cNvSpPr txBox="1"/>
          <p:nvPr>
            <p:ph idx="1" type="body"/>
          </p:nvPr>
        </p:nvSpPr>
        <p:spPr>
          <a:xfrm>
            <a:off x="311700" y="1152475"/>
            <a:ext cx="49947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As man now is, So God once was; as God now is, so man may be</a:t>
            </a:r>
            <a:endParaRPr sz="4000">
              <a:solidFill>
                <a:srgbClr val="FFFFFF"/>
              </a:solidFill>
            </a:endParaRPr>
          </a:p>
        </p:txBody>
      </p:sp>
      <p:pic>
        <p:nvPicPr>
          <p:cNvPr id="282" name="Google Shape;282;p51"/>
          <p:cNvPicPr preferRelativeResize="0"/>
          <p:nvPr/>
        </p:nvPicPr>
        <p:blipFill>
          <a:blip r:embed="rId3">
            <a:alphaModFix/>
          </a:blip>
          <a:stretch>
            <a:fillRect/>
          </a:stretch>
        </p:blipFill>
        <p:spPr>
          <a:xfrm>
            <a:off x="5908900" y="950188"/>
            <a:ext cx="2560054" cy="38209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1" name="Shape 71"/>
        <p:cNvGrpSpPr/>
        <p:nvPr/>
      </p:nvGrpSpPr>
      <p:grpSpPr>
        <a:xfrm>
          <a:off x="0" y="0"/>
          <a:ext cx="0" cy="0"/>
          <a:chOff x="0" y="0"/>
          <a:chExt cx="0" cy="0"/>
        </a:xfrm>
      </p:grpSpPr>
      <p:sp>
        <p:nvSpPr>
          <p:cNvPr id="72" name="Google Shape;72;p16"/>
          <p:cNvSpPr txBox="1"/>
          <p:nvPr>
            <p:ph type="title"/>
          </p:nvPr>
        </p:nvSpPr>
        <p:spPr>
          <a:xfrm>
            <a:off x="311700" y="2906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t>Some things we know about God</a:t>
            </a:r>
            <a:endParaRPr sz="4000"/>
          </a:p>
        </p:txBody>
      </p:sp>
      <p:sp>
        <p:nvSpPr>
          <p:cNvPr id="73" name="Google Shape;73;p16"/>
          <p:cNvSpPr txBox="1"/>
          <p:nvPr>
            <p:ph idx="1" type="body"/>
          </p:nvPr>
        </p:nvSpPr>
        <p:spPr>
          <a:xfrm>
            <a:off x="311700" y="985925"/>
            <a:ext cx="8520600" cy="3582900"/>
          </a:xfrm>
          <a:prstGeom prst="rect">
            <a:avLst/>
          </a:prstGeom>
        </p:spPr>
        <p:txBody>
          <a:bodyPr anchorCtr="0" anchor="t" bIns="91425" lIns="91425" spcFirstLastPara="1" rIns="91425" wrap="square" tIns="91425">
            <a:noAutofit/>
          </a:bodyPr>
          <a:lstStyle/>
          <a:p>
            <a:pPr indent="-482600" lvl="0" marL="457200" rtl="0" algn="l">
              <a:spcBef>
                <a:spcPts val="0"/>
              </a:spcBef>
              <a:spcAft>
                <a:spcPts val="0"/>
              </a:spcAft>
              <a:buClr>
                <a:srgbClr val="FFFFFF"/>
              </a:buClr>
              <a:buSzPts val="4000"/>
              <a:buChar char="●"/>
            </a:pPr>
            <a:r>
              <a:rPr lang="en" sz="4000">
                <a:solidFill>
                  <a:srgbClr val="FFFFFF"/>
                </a:solidFill>
              </a:rPr>
              <a:t>God is One</a:t>
            </a:r>
            <a:endParaRPr sz="4000">
              <a:solidFill>
                <a:srgbClr val="FFFFFF"/>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6" name="Shape 286"/>
        <p:cNvGrpSpPr/>
        <p:nvPr/>
      </p:nvGrpSpPr>
      <p:grpSpPr>
        <a:xfrm>
          <a:off x="0" y="0"/>
          <a:ext cx="0" cy="0"/>
          <a:chOff x="0" y="0"/>
          <a:chExt cx="0" cy="0"/>
        </a:xfrm>
      </p:grpSpPr>
      <p:pic>
        <p:nvPicPr>
          <p:cNvPr id="287" name="Google Shape;287;p52"/>
          <p:cNvPicPr preferRelativeResize="0"/>
          <p:nvPr/>
        </p:nvPicPr>
        <p:blipFill>
          <a:blip r:embed="rId3">
            <a:alphaModFix/>
          </a:blip>
          <a:stretch>
            <a:fillRect/>
          </a:stretch>
        </p:blipFill>
        <p:spPr>
          <a:xfrm>
            <a:off x="152400" y="152400"/>
            <a:ext cx="8602138" cy="4838702"/>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1" name="Shape 291"/>
        <p:cNvGrpSpPr/>
        <p:nvPr/>
      </p:nvGrpSpPr>
      <p:grpSpPr>
        <a:xfrm>
          <a:off x="0" y="0"/>
          <a:ext cx="0" cy="0"/>
          <a:chOff x="0" y="0"/>
          <a:chExt cx="0" cy="0"/>
        </a:xfrm>
      </p:grpSpPr>
      <p:sp>
        <p:nvSpPr>
          <p:cNvPr id="292" name="Google Shape;292;p5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What Many Skeptics Believe:</a:t>
            </a:r>
            <a:endParaRPr sz="4000">
              <a:solidFill>
                <a:srgbClr val="FFFFFF"/>
              </a:solidFill>
            </a:endParaRPr>
          </a:p>
          <a:p>
            <a:pPr indent="0" lvl="0" marL="0" rtl="0" algn="l">
              <a:spcBef>
                <a:spcPts val="0"/>
              </a:spcBef>
              <a:spcAft>
                <a:spcPts val="0"/>
              </a:spcAft>
              <a:buNone/>
            </a:pPr>
            <a:r>
              <a:t/>
            </a:r>
            <a:endParaRPr sz="4000">
              <a:solidFill>
                <a:srgbClr val="FFFFFF"/>
              </a:solidFill>
            </a:endParaRPr>
          </a:p>
          <a:p>
            <a:pPr indent="0" lvl="0" marL="0" rtl="0" algn="l">
              <a:spcBef>
                <a:spcPts val="0"/>
              </a:spcBef>
              <a:spcAft>
                <a:spcPts val="0"/>
              </a:spcAft>
              <a:buNone/>
            </a:pPr>
            <a:r>
              <a:t/>
            </a:r>
            <a:endParaRPr sz="4000">
              <a:solidFill>
                <a:srgbClr val="FFFFFF"/>
              </a:solidFill>
            </a:endParaRPr>
          </a:p>
          <a:p>
            <a:pPr indent="0" lvl="0" marL="0" rtl="0" algn="l">
              <a:spcBef>
                <a:spcPts val="0"/>
              </a:spcBef>
              <a:spcAft>
                <a:spcPts val="0"/>
              </a:spcAft>
              <a:buNone/>
            </a:pPr>
            <a:r>
              <a:t/>
            </a:r>
            <a:endParaRPr sz="4000">
              <a:solidFill>
                <a:srgbClr val="FFFFFF"/>
              </a:solidFill>
            </a:endParaRPr>
          </a:p>
        </p:txBody>
      </p:sp>
      <p:sp>
        <p:nvSpPr>
          <p:cNvPr id="293" name="Google Shape;293;p5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482600" lvl="0" marL="457200" rtl="0" algn="l">
              <a:spcBef>
                <a:spcPts val="0"/>
              </a:spcBef>
              <a:spcAft>
                <a:spcPts val="0"/>
              </a:spcAft>
              <a:buClr>
                <a:srgbClr val="FFFFFF"/>
              </a:buClr>
              <a:buSzPts val="4000"/>
              <a:buChar char="●"/>
            </a:pPr>
            <a:r>
              <a:rPr lang="en" sz="4000">
                <a:solidFill>
                  <a:srgbClr val="FFFFFF"/>
                </a:solidFill>
              </a:rPr>
              <a:t>While the NT as a whole clearly teaches Jesus as divine. It developed over time and eventually the Jesus is divine side “won.”</a:t>
            </a:r>
            <a:endParaRPr sz="3600">
              <a:solidFill>
                <a:srgbClr val="FFFFFF"/>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7" name="Shape 297"/>
        <p:cNvGrpSpPr/>
        <p:nvPr/>
      </p:nvGrpSpPr>
      <p:grpSpPr>
        <a:xfrm>
          <a:off x="0" y="0"/>
          <a:ext cx="0" cy="0"/>
          <a:chOff x="0" y="0"/>
          <a:chExt cx="0" cy="0"/>
        </a:xfrm>
      </p:grpSpPr>
      <p:pic>
        <p:nvPicPr>
          <p:cNvPr id="298" name="Google Shape;298;p54"/>
          <p:cNvPicPr preferRelativeResize="0"/>
          <p:nvPr/>
        </p:nvPicPr>
        <p:blipFill>
          <a:blip r:embed="rId3">
            <a:alphaModFix/>
          </a:blip>
          <a:stretch>
            <a:fillRect/>
          </a:stretch>
        </p:blipFill>
        <p:spPr>
          <a:xfrm>
            <a:off x="152400" y="152400"/>
            <a:ext cx="8602138" cy="4838702"/>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2" name="Shape 302"/>
        <p:cNvGrpSpPr/>
        <p:nvPr/>
      </p:nvGrpSpPr>
      <p:grpSpPr>
        <a:xfrm>
          <a:off x="0" y="0"/>
          <a:ext cx="0" cy="0"/>
          <a:chOff x="0" y="0"/>
          <a:chExt cx="0" cy="0"/>
        </a:xfrm>
      </p:grpSpPr>
      <p:sp>
        <p:nvSpPr>
          <p:cNvPr id="303" name="Google Shape;303;p5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Bart Ehrman</a:t>
            </a:r>
            <a:endParaRPr sz="4000">
              <a:solidFill>
                <a:srgbClr val="FFFFFF"/>
              </a:solidFill>
            </a:endParaRPr>
          </a:p>
          <a:p>
            <a:pPr indent="0" lvl="0" marL="0" rtl="0" algn="l">
              <a:spcBef>
                <a:spcPts val="0"/>
              </a:spcBef>
              <a:spcAft>
                <a:spcPts val="0"/>
              </a:spcAft>
              <a:buNone/>
            </a:pPr>
            <a:r>
              <a:t/>
            </a:r>
            <a:endParaRPr sz="4000">
              <a:solidFill>
                <a:srgbClr val="FFFFFF"/>
              </a:solidFill>
            </a:endParaRPr>
          </a:p>
          <a:p>
            <a:pPr indent="0" lvl="0" marL="0" rtl="0" algn="l">
              <a:spcBef>
                <a:spcPts val="0"/>
              </a:spcBef>
              <a:spcAft>
                <a:spcPts val="0"/>
              </a:spcAft>
              <a:buNone/>
            </a:pPr>
            <a:r>
              <a:t/>
            </a:r>
            <a:endParaRPr sz="4000">
              <a:solidFill>
                <a:srgbClr val="FFFFFF"/>
              </a:solidFill>
            </a:endParaRPr>
          </a:p>
          <a:p>
            <a:pPr indent="0" lvl="0" marL="0" rtl="0" algn="l">
              <a:spcBef>
                <a:spcPts val="0"/>
              </a:spcBef>
              <a:spcAft>
                <a:spcPts val="0"/>
              </a:spcAft>
              <a:buNone/>
            </a:pPr>
            <a:r>
              <a:t/>
            </a:r>
            <a:endParaRPr sz="4000">
              <a:solidFill>
                <a:srgbClr val="FFFFFF"/>
              </a:solidFill>
            </a:endParaRPr>
          </a:p>
        </p:txBody>
      </p:sp>
      <p:sp>
        <p:nvSpPr>
          <p:cNvPr id="304" name="Google Shape;304;p55"/>
          <p:cNvSpPr txBox="1"/>
          <p:nvPr>
            <p:ph idx="1" type="body"/>
          </p:nvPr>
        </p:nvSpPr>
        <p:spPr>
          <a:xfrm>
            <a:off x="311700" y="1152475"/>
            <a:ext cx="55632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FFFFFF"/>
                </a:solidFill>
                <a:latin typeface="Helvetica Neue"/>
                <a:ea typeface="Helvetica Neue"/>
                <a:cs typeface="Helvetica Neue"/>
                <a:sym typeface="Helvetica Neue"/>
              </a:rPr>
              <a:t>I should stress...Mark is </a:t>
            </a:r>
            <a:r>
              <a:rPr lang="en" sz="3600" u="sng">
                <a:solidFill>
                  <a:srgbClr val="FFFFFF"/>
                </a:solidFill>
                <a:latin typeface="Helvetica Neue"/>
                <a:ea typeface="Helvetica Neue"/>
                <a:cs typeface="Helvetica Neue"/>
                <a:sym typeface="Helvetica Neue"/>
              </a:rPr>
              <a:t>not</a:t>
            </a:r>
            <a:r>
              <a:rPr lang="en" sz="3600">
                <a:solidFill>
                  <a:srgbClr val="FFFFFF"/>
                </a:solidFill>
                <a:latin typeface="Helvetica Neue"/>
                <a:ea typeface="Helvetica Neue"/>
                <a:cs typeface="Helvetica Neue"/>
                <a:sym typeface="Helvetica Neue"/>
              </a:rPr>
              <a:t> concerned to show whether Christ is co-eternal with the Father,</a:t>
            </a:r>
            <a:r>
              <a:rPr lang="en" sz="3600">
                <a:solidFill>
                  <a:srgbClr val="FFFFFF"/>
                </a:solidFill>
                <a:latin typeface="Helvetica Neue"/>
                <a:ea typeface="Helvetica Neue"/>
                <a:cs typeface="Helvetica Neue"/>
                <a:sym typeface="Helvetica Neue"/>
              </a:rPr>
              <a:t> </a:t>
            </a:r>
            <a:r>
              <a:rPr lang="en" sz="3600">
                <a:solidFill>
                  <a:srgbClr val="FFFFFF"/>
                </a:solidFill>
                <a:latin typeface="Helvetica Neue"/>
                <a:ea typeface="Helvetica Neue"/>
                <a:cs typeface="Helvetica Neue"/>
                <a:sym typeface="Helvetica Neue"/>
              </a:rPr>
              <a:t>equal with him, of the same essence as him.  </a:t>
            </a:r>
            <a:endParaRPr sz="3600">
              <a:solidFill>
                <a:srgbClr val="FFFFFF"/>
              </a:solidFill>
            </a:endParaRPr>
          </a:p>
        </p:txBody>
      </p:sp>
      <p:pic>
        <p:nvPicPr>
          <p:cNvPr id="305" name="Google Shape;305;p55"/>
          <p:cNvPicPr preferRelativeResize="0"/>
          <p:nvPr/>
        </p:nvPicPr>
        <p:blipFill>
          <a:blip r:embed="rId3">
            <a:alphaModFix/>
          </a:blip>
          <a:stretch>
            <a:fillRect/>
          </a:stretch>
        </p:blipFill>
        <p:spPr>
          <a:xfrm>
            <a:off x="5874900" y="821613"/>
            <a:ext cx="2964300" cy="350028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9" name="Shape 309"/>
        <p:cNvGrpSpPr/>
        <p:nvPr/>
      </p:nvGrpSpPr>
      <p:grpSpPr>
        <a:xfrm>
          <a:off x="0" y="0"/>
          <a:ext cx="0" cy="0"/>
          <a:chOff x="0" y="0"/>
          <a:chExt cx="0" cy="0"/>
        </a:xfrm>
      </p:grpSpPr>
      <p:sp>
        <p:nvSpPr>
          <p:cNvPr id="310" name="Google Shape;310;p5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solidFill>
                  <a:srgbClr val="FFFFFF"/>
                </a:solidFill>
              </a:rPr>
              <a:t>Bart Ehrman</a:t>
            </a:r>
            <a:endParaRPr sz="4000">
              <a:solidFill>
                <a:srgbClr val="FFFFFF"/>
              </a:solidFill>
            </a:endParaRPr>
          </a:p>
          <a:p>
            <a:pPr indent="0" lvl="0" marL="0" rtl="0" algn="l">
              <a:spcBef>
                <a:spcPts val="0"/>
              </a:spcBef>
              <a:spcAft>
                <a:spcPts val="0"/>
              </a:spcAft>
              <a:buNone/>
            </a:pPr>
            <a:r>
              <a:t/>
            </a:r>
            <a:endParaRPr sz="4000">
              <a:solidFill>
                <a:srgbClr val="FFFFFF"/>
              </a:solidFill>
            </a:endParaRPr>
          </a:p>
          <a:p>
            <a:pPr indent="0" lvl="0" marL="0" rtl="0" algn="l">
              <a:spcBef>
                <a:spcPts val="0"/>
              </a:spcBef>
              <a:spcAft>
                <a:spcPts val="0"/>
              </a:spcAft>
              <a:buNone/>
            </a:pPr>
            <a:r>
              <a:t/>
            </a:r>
            <a:endParaRPr sz="4000">
              <a:solidFill>
                <a:srgbClr val="FFFFFF"/>
              </a:solidFill>
            </a:endParaRPr>
          </a:p>
          <a:p>
            <a:pPr indent="0" lvl="0" marL="0" rtl="0" algn="l">
              <a:spcBef>
                <a:spcPts val="0"/>
              </a:spcBef>
              <a:spcAft>
                <a:spcPts val="0"/>
              </a:spcAft>
              <a:buNone/>
            </a:pPr>
            <a:r>
              <a:t/>
            </a:r>
            <a:endParaRPr sz="4000">
              <a:solidFill>
                <a:srgbClr val="FFFFFF"/>
              </a:solidFill>
            </a:endParaRPr>
          </a:p>
        </p:txBody>
      </p:sp>
      <p:sp>
        <p:nvSpPr>
          <p:cNvPr id="311" name="Google Shape;311;p56"/>
          <p:cNvSpPr txBox="1"/>
          <p:nvPr>
            <p:ph idx="1" type="body"/>
          </p:nvPr>
        </p:nvSpPr>
        <p:spPr>
          <a:xfrm>
            <a:off x="311700" y="1152475"/>
            <a:ext cx="55632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FFFFFF"/>
                </a:solidFill>
                <a:latin typeface="Helvetica Neue"/>
                <a:ea typeface="Helvetica Neue"/>
                <a:cs typeface="Helvetica Neue"/>
                <a:sym typeface="Helvetica Neue"/>
              </a:rPr>
              <a:t>These questions never once occurred to the Christians of the first century.</a:t>
            </a:r>
            <a:endParaRPr sz="3600">
              <a:solidFill>
                <a:srgbClr val="FFFFFF"/>
              </a:solidFill>
            </a:endParaRPr>
          </a:p>
          <a:p>
            <a:pPr indent="0" lvl="0" marL="0" rtl="0" algn="l">
              <a:spcBef>
                <a:spcPts val="0"/>
              </a:spcBef>
              <a:spcAft>
                <a:spcPts val="0"/>
              </a:spcAft>
              <a:buNone/>
            </a:pPr>
            <a:r>
              <a:t/>
            </a:r>
            <a:endParaRPr sz="3600">
              <a:solidFill>
                <a:srgbClr val="FFFFFF"/>
              </a:solidFill>
            </a:endParaRPr>
          </a:p>
        </p:txBody>
      </p:sp>
      <p:pic>
        <p:nvPicPr>
          <p:cNvPr id="312" name="Google Shape;312;p56"/>
          <p:cNvPicPr preferRelativeResize="0"/>
          <p:nvPr/>
        </p:nvPicPr>
        <p:blipFill>
          <a:blip r:embed="rId3">
            <a:alphaModFix/>
          </a:blip>
          <a:stretch>
            <a:fillRect/>
          </a:stretch>
        </p:blipFill>
        <p:spPr>
          <a:xfrm>
            <a:off x="5874900" y="821613"/>
            <a:ext cx="2964300" cy="350028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6" name="Shape 316"/>
        <p:cNvGrpSpPr/>
        <p:nvPr/>
      </p:nvGrpSpPr>
      <p:grpSpPr>
        <a:xfrm>
          <a:off x="0" y="0"/>
          <a:ext cx="0" cy="0"/>
          <a:chOff x="0" y="0"/>
          <a:chExt cx="0" cy="0"/>
        </a:xfrm>
      </p:grpSpPr>
      <p:sp>
        <p:nvSpPr>
          <p:cNvPr id="317" name="Google Shape;317;p57"/>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Jesus isn’t Divine in Mark?</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1" name="Shape 321"/>
        <p:cNvGrpSpPr/>
        <p:nvPr/>
      </p:nvGrpSpPr>
      <p:grpSpPr>
        <a:xfrm>
          <a:off x="0" y="0"/>
          <a:ext cx="0" cy="0"/>
          <a:chOff x="0" y="0"/>
          <a:chExt cx="0" cy="0"/>
        </a:xfrm>
      </p:grpSpPr>
      <p:sp>
        <p:nvSpPr>
          <p:cNvPr id="322" name="Google Shape;322;p5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Mk 1:2-3</a:t>
            </a:r>
            <a:endParaRPr/>
          </a:p>
        </p:txBody>
      </p:sp>
      <p:sp>
        <p:nvSpPr>
          <p:cNvPr id="323" name="Google Shape;323;p58"/>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aseline="30000" lang="en" sz="3600">
                <a:solidFill>
                  <a:srgbClr val="FFFFFF"/>
                </a:solidFill>
              </a:rPr>
              <a:t>2</a:t>
            </a:r>
            <a:r>
              <a:rPr lang="en" sz="3600">
                <a:solidFill>
                  <a:srgbClr val="FFFFFF"/>
                </a:solidFill>
              </a:rPr>
              <a:t>It is written, “I will send my messenger ahead of you, who will prepare your way</a:t>
            </a:r>
            <a:endParaRPr sz="3600">
              <a:solidFill>
                <a:srgbClr val="FFFFFF"/>
              </a:solidFill>
            </a:endParaRPr>
          </a:p>
        </p:txBody>
      </p:sp>
      <p:sp>
        <p:nvSpPr>
          <p:cNvPr id="324" name="Google Shape;324;p58"/>
          <p:cNvSpPr txBox="1"/>
          <p:nvPr>
            <p:ph idx="2" type="body"/>
          </p:nvPr>
        </p:nvSpPr>
        <p:spPr>
          <a:xfrm>
            <a:off x="4832400" y="445025"/>
            <a:ext cx="3999900" cy="4016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aseline="30000" lang="en" sz="3600">
                <a:solidFill>
                  <a:srgbClr val="FFFFFF"/>
                </a:solidFill>
              </a:rPr>
              <a:t>3</a:t>
            </a:r>
            <a:r>
              <a:rPr lang="en" sz="3600">
                <a:solidFill>
                  <a:srgbClr val="FFFFFF"/>
                </a:solidFill>
              </a:rPr>
              <a:t>A voice of one calling in the desert, ‘Prepare the way of the Lord, make straight his paths’”</a:t>
            </a:r>
            <a:endParaRPr sz="3600">
              <a:solidFill>
                <a:srgbClr val="FFFFFF"/>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8" name="Shape 328"/>
        <p:cNvGrpSpPr/>
        <p:nvPr/>
      </p:nvGrpSpPr>
      <p:grpSpPr>
        <a:xfrm>
          <a:off x="0" y="0"/>
          <a:ext cx="0" cy="0"/>
          <a:chOff x="0" y="0"/>
          <a:chExt cx="0" cy="0"/>
        </a:xfrm>
      </p:grpSpPr>
      <p:sp>
        <p:nvSpPr>
          <p:cNvPr id="329" name="Google Shape;329;p59"/>
          <p:cNvSpPr txBox="1"/>
          <p:nvPr>
            <p:ph type="title"/>
          </p:nvPr>
        </p:nvSpPr>
        <p:spPr>
          <a:xfrm>
            <a:off x="311700" y="30247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000"/>
              <a:t>Mk 1:2 and Mal 3:1</a:t>
            </a:r>
            <a:endParaRPr sz="4000"/>
          </a:p>
        </p:txBody>
      </p:sp>
      <p:sp>
        <p:nvSpPr>
          <p:cNvPr id="330" name="Google Shape;330;p59"/>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aseline="30000" lang="en" sz="3600">
                <a:solidFill>
                  <a:srgbClr val="FFFFFF"/>
                </a:solidFill>
              </a:rPr>
              <a:t>2</a:t>
            </a:r>
            <a:r>
              <a:rPr lang="en" sz="3600">
                <a:solidFill>
                  <a:srgbClr val="FFFFFF"/>
                </a:solidFill>
              </a:rPr>
              <a:t>It is written, “I will send my messenger ahead of you, who will prepare </a:t>
            </a:r>
            <a:r>
              <a:rPr lang="en" sz="3600">
                <a:solidFill>
                  <a:srgbClr val="FFFF00"/>
                </a:solidFill>
              </a:rPr>
              <a:t>your way</a:t>
            </a:r>
            <a:endParaRPr sz="3600">
              <a:solidFill>
                <a:srgbClr val="FFFF00"/>
              </a:solidFill>
            </a:endParaRPr>
          </a:p>
        </p:txBody>
      </p:sp>
      <p:sp>
        <p:nvSpPr>
          <p:cNvPr id="331" name="Google Shape;331;p59"/>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3600">
                <a:solidFill>
                  <a:srgbClr val="FFFFFF"/>
                </a:solidFill>
              </a:rPr>
              <a:t>3:1 See, I will send my messenger who will prepare the way </a:t>
            </a:r>
            <a:r>
              <a:rPr lang="en" sz="3600">
                <a:solidFill>
                  <a:srgbClr val="FFFF00"/>
                </a:solidFill>
              </a:rPr>
              <a:t>before me</a:t>
            </a:r>
            <a:r>
              <a:rPr lang="en" sz="3600">
                <a:solidFill>
                  <a:srgbClr val="FFFFFF"/>
                </a:solidFill>
              </a:rPr>
              <a:t>.</a:t>
            </a:r>
            <a:endParaRPr sz="3600">
              <a:solidFill>
                <a:srgbClr val="FFFFFF"/>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5" name="Shape 335"/>
        <p:cNvGrpSpPr/>
        <p:nvPr/>
      </p:nvGrpSpPr>
      <p:grpSpPr>
        <a:xfrm>
          <a:off x="0" y="0"/>
          <a:ext cx="0" cy="0"/>
          <a:chOff x="0" y="0"/>
          <a:chExt cx="0" cy="0"/>
        </a:xfrm>
      </p:grpSpPr>
      <p:sp>
        <p:nvSpPr>
          <p:cNvPr id="336" name="Google Shape;336;p60"/>
          <p:cNvSpPr txBox="1"/>
          <p:nvPr>
            <p:ph type="title"/>
          </p:nvPr>
        </p:nvSpPr>
        <p:spPr>
          <a:xfrm>
            <a:off x="311700" y="17180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000"/>
              <a:t>Mk 1:3 and Is 40:3</a:t>
            </a:r>
            <a:endParaRPr sz="4000"/>
          </a:p>
        </p:txBody>
      </p:sp>
      <p:sp>
        <p:nvSpPr>
          <p:cNvPr id="337" name="Google Shape;337;p60"/>
          <p:cNvSpPr txBox="1"/>
          <p:nvPr>
            <p:ph idx="1" type="body"/>
          </p:nvPr>
        </p:nvSpPr>
        <p:spPr>
          <a:xfrm>
            <a:off x="311700" y="863550"/>
            <a:ext cx="39999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aseline="30000" lang="en" sz="3600">
                <a:solidFill>
                  <a:srgbClr val="FFFFFF"/>
                </a:solidFill>
              </a:rPr>
              <a:t>3</a:t>
            </a:r>
            <a:r>
              <a:rPr lang="en" sz="3600">
                <a:solidFill>
                  <a:srgbClr val="FFFFFF"/>
                </a:solidFill>
              </a:rPr>
              <a:t>A voice of one calling in the desert, ‘Prepare the way of the Lord, make straight </a:t>
            </a:r>
            <a:r>
              <a:rPr lang="en" sz="3600">
                <a:solidFill>
                  <a:srgbClr val="FFFF00"/>
                </a:solidFill>
              </a:rPr>
              <a:t>his paths</a:t>
            </a:r>
            <a:r>
              <a:rPr lang="en" sz="3600">
                <a:solidFill>
                  <a:srgbClr val="FFFFFF"/>
                </a:solidFill>
              </a:rPr>
              <a:t>’”</a:t>
            </a:r>
            <a:endParaRPr sz="3600">
              <a:solidFill>
                <a:srgbClr val="FFFF00"/>
              </a:solidFill>
            </a:endParaRPr>
          </a:p>
        </p:txBody>
      </p:sp>
      <p:sp>
        <p:nvSpPr>
          <p:cNvPr id="338" name="Google Shape;338;p60"/>
          <p:cNvSpPr txBox="1"/>
          <p:nvPr>
            <p:ph idx="2" type="body"/>
          </p:nvPr>
        </p:nvSpPr>
        <p:spPr>
          <a:xfrm>
            <a:off x="4572000" y="926775"/>
            <a:ext cx="4348800" cy="3593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3600">
                <a:solidFill>
                  <a:srgbClr val="FFFFFF"/>
                </a:solidFill>
              </a:rPr>
              <a:t>40:3 A voice of one calling, “...make straight in the wilderness a </a:t>
            </a:r>
            <a:r>
              <a:rPr lang="en" sz="3600">
                <a:solidFill>
                  <a:srgbClr val="FFFF00"/>
                </a:solidFill>
              </a:rPr>
              <a:t>highway for our God</a:t>
            </a:r>
            <a:endParaRPr sz="3600">
              <a:solidFill>
                <a:srgbClr val="FFFF00"/>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2" name="Shape 342"/>
        <p:cNvGrpSpPr/>
        <p:nvPr/>
      </p:nvGrpSpPr>
      <p:grpSpPr>
        <a:xfrm>
          <a:off x="0" y="0"/>
          <a:ext cx="0" cy="0"/>
          <a:chOff x="0" y="0"/>
          <a:chExt cx="0" cy="0"/>
        </a:xfrm>
      </p:grpSpPr>
      <p:sp>
        <p:nvSpPr>
          <p:cNvPr id="343" name="Google Shape;343;p61"/>
          <p:cNvSpPr txBox="1"/>
          <p:nvPr>
            <p:ph type="title"/>
          </p:nvPr>
        </p:nvSpPr>
        <p:spPr>
          <a:xfrm>
            <a:off x="311700" y="2549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Mk 2:5-7</a:t>
            </a:r>
            <a:endParaRPr/>
          </a:p>
        </p:txBody>
      </p:sp>
      <p:sp>
        <p:nvSpPr>
          <p:cNvPr id="344" name="Google Shape;344;p61"/>
          <p:cNvSpPr txBox="1"/>
          <p:nvPr>
            <p:ph idx="1" type="body"/>
          </p:nvPr>
        </p:nvSpPr>
        <p:spPr>
          <a:xfrm>
            <a:off x="311700" y="827650"/>
            <a:ext cx="8520600" cy="3811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FFFFFF"/>
                </a:solidFill>
              </a:rPr>
              <a:t>[Jesus] said to the paralytic, “Son, your sins are forgiven.” </a:t>
            </a:r>
            <a:r>
              <a:rPr b="1" baseline="30000" lang="en" sz="3600">
                <a:solidFill>
                  <a:srgbClr val="FFFFFF"/>
                </a:solidFill>
              </a:rPr>
              <a:t>6</a:t>
            </a:r>
            <a:r>
              <a:rPr lang="en" sz="3600">
                <a:solidFill>
                  <a:srgbClr val="FFFFFF"/>
                </a:solidFill>
              </a:rPr>
              <a:t> Now some of the scribes were sitting there, questioning in their hearts, </a:t>
            </a:r>
            <a:r>
              <a:rPr b="1" baseline="30000" lang="en" sz="3600">
                <a:solidFill>
                  <a:srgbClr val="FFFFFF"/>
                </a:solidFill>
              </a:rPr>
              <a:t>7</a:t>
            </a:r>
            <a:r>
              <a:rPr lang="en" sz="3600">
                <a:solidFill>
                  <a:srgbClr val="FFFFFF"/>
                </a:solidFill>
              </a:rPr>
              <a:t> “Why does this man speak like that? He is blaspheming! Who can forgive sins but God alone?”</a:t>
            </a:r>
            <a:endParaRPr sz="3600">
              <a:solidFill>
                <a:srgbClr val="FFFFFF"/>
              </a:solidFill>
            </a:endParaRPr>
          </a:p>
          <a:p>
            <a:pPr indent="0" lvl="0" marL="0" rtl="0" algn="l">
              <a:spcBef>
                <a:spcPts val="0"/>
              </a:spcBef>
              <a:spcAft>
                <a:spcPts val="1600"/>
              </a:spcAft>
              <a:buNone/>
            </a:pPr>
            <a:r>
              <a:t/>
            </a:r>
            <a:endParaRPr sz="3600">
              <a:solidFill>
                <a:srgbClr val="FFFFF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7" name="Shape 77"/>
        <p:cNvGrpSpPr/>
        <p:nvPr/>
      </p:nvGrpSpPr>
      <p:grpSpPr>
        <a:xfrm>
          <a:off x="0" y="0"/>
          <a:ext cx="0" cy="0"/>
          <a:chOff x="0" y="0"/>
          <a:chExt cx="0" cy="0"/>
        </a:xfrm>
      </p:grpSpPr>
      <p:sp>
        <p:nvSpPr>
          <p:cNvPr id="78" name="Google Shape;78;p17"/>
          <p:cNvSpPr txBox="1"/>
          <p:nvPr>
            <p:ph type="title"/>
          </p:nvPr>
        </p:nvSpPr>
        <p:spPr>
          <a:xfrm>
            <a:off x="311700" y="2906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t>Some things we know about God</a:t>
            </a:r>
            <a:endParaRPr sz="4000"/>
          </a:p>
        </p:txBody>
      </p:sp>
      <p:sp>
        <p:nvSpPr>
          <p:cNvPr id="79" name="Google Shape;79;p17"/>
          <p:cNvSpPr txBox="1"/>
          <p:nvPr>
            <p:ph idx="1" type="body"/>
          </p:nvPr>
        </p:nvSpPr>
        <p:spPr>
          <a:xfrm>
            <a:off x="311700" y="985925"/>
            <a:ext cx="8520600" cy="3582900"/>
          </a:xfrm>
          <a:prstGeom prst="rect">
            <a:avLst/>
          </a:prstGeom>
        </p:spPr>
        <p:txBody>
          <a:bodyPr anchorCtr="0" anchor="t" bIns="91425" lIns="91425" spcFirstLastPara="1" rIns="91425" wrap="square" tIns="91425">
            <a:noAutofit/>
          </a:bodyPr>
          <a:lstStyle/>
          <a:p>
            <a:pPr indent="-482600" lvl="0" marL="457200" rtl="0" algn="l">
              <a:spcBef>
                <a:spcPts val="0"/>
              </a:spcBef>
              <a:spcAft>
                <a:spcPts val="0"/>
              </a:spcAft>
              <a:buClr>
                <a:srgbClr val="FFFFFF"/>
              </a:buClr>
              <a:buSzPts val="4000"/>
              <a:buChar char="●"/>
            </a:pPr>
            <a:r>
              <a:rPr lang="en" sz="4000">
                <a:solidFill>
                  <a:srgbClr val="FFFFFF"/>
                </a:solidFill>
              </a:rPr>
              <a:t>God is One</a:t>
            </a:r>
            <a:endParaRPr sz="4000">
              <a:solidFill>
                <a:srgbClr val="FFFFFF"/>
              </a:solidFill>
            </a:endParaRPr>
          </a:p>
          <a:p>
            <a:pPr indent="0" lvl="0" marL="0" rtl="0" algn="l">
              <a:spcBef>
                <a:spcPts val="1600"/>
              </a:spcBef>
              <a:spcAft>
                <a:spcPts val="1600"/>
              </a:spcAft>
              <a:buNone/>
            </a:pPr>
            <a:r>
              <a:rPr lang="en" sz="4000">
                <a:solidFill>
                  <a:srgbClr val="FFFFFF"/>
                </a:solidFill>
              </a:rPr>
              <a:t>Deut 6:4 </a:t>
            </a:r>
            <a:r>
              <a:rPr lang="en" sz="4000">
                <a:solidFill>
                  <a:srgbClr val="FFFFFF"/>
                </a:solidFill>
              </a:rPr>
              <a:t>“Hear, O Israel: The LORD our God, the LORD is one.”</a:t>
            </a:r>
            <a:endParaRPr sz="4000">
              <a:solidFill>
                <a:srgbClr val="FFFFFF"/>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8" name="Shape 348"/>
        <p:cNvGrpSpPr/>
        <p:nvPr/>
      </p:nvGrpSpPr>
      <p:grpSpPr>
        <a:xfrm>
          <a:off x="0" y="0"/>
          <a:ext cx="0" cy="0"/>
          <a:chOff x="0" y="0"/>
          <a:chExt cx="0" cy="0"/>
        </a:xfrm>
      </p:grpSpPr>
      <p:sp>
        <p:nvSpPr>
          <p:cNvPr id="349" name="Google Shape;349;p62"/>
          <p:cNvSpPr txBox="1"/>
          <p:nvPr>
            <p:ph type="title"/>
          </p:nvPr>
        </p:nvSpPr>
        <p:spPr>
          <a:xfrm>
            <a:off x="311700" y="1599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Mk 6-Jesus Walking on the Water</a:t>
            </a:r>
            <a:endParaRPr/>
          </a:p>
        </p:txBody>
      </p:sp>
      <p:sp>
        <p:nvSpPr>
          <p:cNvPr id="350" name="Google Shape;350;p62"/>
          <p:cNvSpPr txBox="1"/>
          <p:nvPr>
            <p:ph idx="1" type="body"/>
          </p:nvPr>
        </p:nvSpPr>
        <p:spPr>
          <a:xfrm>
            <a:off x="311700" y="665850"/>
            <a:ext cx="8520600" cy="3811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FFFFFF"/>
                </a:solidFill>
              </a:rPr>
              <a:t>he came to them, walking on the sea. He meant to pass by them, </a:t>
            </a:r>
            <a:r>
              <a:rPr b="1" baseline="30000" lang="en" sz="3600">
                <a:solidFill>
                  <a:srgbClr val="FFFFFF"/>
                </a:solidFill>
              </a:rPr>
              <a:t>49</a:t>
            </a:r>
            <a:r>
              <a:rPr lang="en" sz="3600">
                <a:solidFill>
                  <a:srgbClr val="FFFFFF"/>
                </a:solidFill>
              </a:rPr>
              <a:t> but when they saw him walking on the sea they thought it was a ghost, and cried out, </a:t>
            </a:r>
            <a:r>
              <a:rPr b="1" baseline="30000" lang="en" sz="3600">
                <a:solidFill>
                  <a:srgbClr val="FFFFFF"/>
                </a:solidFill>
              </a:rPr>
              <a:t>50</a:t>
            </a:r>
            <a:r>
              <a:rPr lang="en" sz="3600">
                <a:solidFill>
                  <a:srgbClr val="FFFFFF"/>
                </a:solidFill>
              </a:rPr>
              <a:t> for they all saw him and were terrified. But immediately he spoke to them and said, “Take heart; it is I. Do not be afraid.” </a:t>
            </a:r>
            <a:endParaRPr sz="3600">
              <a:solidFill>
                <a:srgbClr val="FFFFFF"/>
              </a:solidFill>
            </a:endParaRPr>
          </a:p>
          <a:p>
            <a:pPr indent="0" lvl="0" marL="0" rtl="0" algn="l">
              <a:spcBef>
                <a:spcPts val="0"/>
              </a:spcBef>
              <a:spcAft>
                <a:spcPts val="1600"/>
              </a:spcAft>
              <a:buNone/>
            </a:pPr>
            <a:r>
              <a:t/>
            </a:r>
            <a:endParaRPr sz="3600">
              <a:solidFill>
                <a:srgbClr val="FFFFFF"/>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4" name="Shape 354"/>
        <p:cNvGrpSpPr/>
        <p:nvPr/>
      </p:nvGrpSpPr>
      <p:grpSpPr>
        <a:xfrm>
          <a:off x="0" y="0"/>
          <a:ext cx="0" cy="0"/>
          <a:chOff x="0" y="0"/>
          <a:chExt cx="0" cy="0"/>
        </a:xfrm>
      </p:grpSpPr>
      <p:sp>
        <p:nvSpPr>
          <p:cNvPr id="355" name="Google Shape;355;p63"/>
          <p:cNvSpPr txBox="1"/>
          <p:nvPr>
            <p:ph type="title"/>
          </p:nvPr>
        </p:nvSpPr>
        <p:spPr>
          <a:xfrm>
            <a:off x="311700" y="1599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Mk 6-Jesus Walking on the Water</a:t>
            </a:r>
            <a:endParaRPr/>
          </a:p>
        </p:txBody>
      </p:sp>
      <p:sp>
        <p:nvSpPr>
          <p:cNvPr id="356" name="Google Shape;356;p63"/>
          <p:cNvSpPr txBox="1"/>
          <p:nvPr>
            <p:ph idx="1" type="body"/>
          </p:nvPr>
        </p:nvSpPr>
        <p:spPr>
          <a:xfrm>
            <a:off x="311700" y="665850"/>
            <a:ext cx="8520600" cy="3811800"/>
          </a:xfrm>
          <a:prstGeom prst="rect">
            <a:avLst/>
          </a:prstGeom>
        </p:spPr>
        <p:txBody>
          <a:bodyPr anchorCtr="0" anchor="t" bIns="91425" lIns="91425" spcFirstLastPara="1" rIns="91425" wrap="square" tIns="91425">
            <a:noAutofit/>
          </a:bodyPr>
          <a:lstStyle/>
          <a:p>
            <a:pPr indent="-457200" lvl="0" marL="457200" rtl="0" algn="l">
              <a:spcBef>
                <a:spcPts val="0"/>
              </a:spcBef>
              <a:spcAft>
                <a:spcPts val="0"/>
              </a:spcAft>
              <a:buClr>
                <a:srgbClr val="FFFFFF"/>
              </a:buClr>
              <a:buSzPts val="3600"/>
              <a:buChar char="●"/>
            </a:pPr>
            <a:r>
              <a:rPr lang="en" sz="3600">
                <a:solidFill>
                  <a:srgbClr val="FFFFFF"/>
                </a:solidFill>
              </a:rPr>
              <a:t>He walks on sea</a:t>
            </a:r>
            <a:endParaRPr sz="3600">
              <a:solidFill>
                <a:srgbClr val="FFFFFF"/>
              </a:solidFill>
            </a:endParaRPr>
          </a:p>
          <a:p>
            <a:pPr indent="-457200" lvl="0" marL="457200" rtl="0" algn="l">
              <a:spcBef>
                <a:spcPts val="0"/>
              </a:spcBef>
              <a:spcAft>
                <a:spcPts val="0"/>
              </a:spcAft>
              <a:buClr>
                <a:srgbClr val="FFFFFF"/>
              </a:buClr>
              <a:buSzPts val="3600"/>
              <a:buChar char="●"/>
            </a:pPr>
            <a:r>
              <a:rPr lang="en" sz="3600">
                <a:solidFill>
                  <a:srgbClr val="FFFFFF"/>
                </a:solidFill>
              </a:rPr>
              <a:t>He intends to pass by them</a:t>
            </a:r>
            <a:endParaRPr sz="3600">
              <a:solidFill>
                <a:srgbClr val="FFFFFF"/>
              </a:solidFill>
            </a:endParaRPr>
          </a:p>
          <a:p>
            <a:pPr indent="-457200" lvl="0" marL="457200" rtl="0" algn="l">
              <a:spcBef>
                <a:spcPts val="0"/>
              </a:spcBef>
              <a:spcAft>
                <a:spcPts val="0"/>
              </a:spcAft>
              <a:buClr>
                <a:srgbClr val="FFFFFF"/>
              </a:buClr>
              <a:buSzPts val="3600"/>
              <a:buChar char="●"/>
            </a:pPr>
            <a:r>
              <a:rPr lang="en" sz="3600">
                <a:solidFill>
                  <a:srgbClr val="FFFFFF"/>
                </a:solidFill>
              </a:rPr>
              <a:t>Disciples don’t recognize him</a:t>
            </a:r>
            <a:endParaRPr sz="3600">
              <a:solidFill>
                <a:srgbClr val="FFFFFF"/>
              </a:solidFill>
            </a:endParaRPr>
          </a:p>
          <a:p>
            <a:pPr indent="-457200" lvl="0" marL="457200" rtl="0" algn="l">
              <a:spcBef>
                <a:spcPts val="0"/>
              </a:spcBef>
              <a:spcAft>
                <a:spcPts val="0"/>
              </a:spcAft>
              <a:buClr>
                <a:srgbClr val="FFFFFF"/>
              </a:buClr>
              <a:buSzPts val="3600"/>
              <a:buChar char="●"/>
            </a:pPr>
            <a:r>
              <a:rPr lang="en" sz="3600">
                <a:solidFill>
                  <a:srgbClr val="FFFFFF"/>
                </a:solidFill>
              </a:rPr>
              <a:t>“Take courage! I AM. Don’t be afraid</a:t>
            </a:r>
            <a:endParaRPr sz="3600">
              <a:solidFill>
                <a:srgbClr val="FFFFFF"/>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0" name="Shape 360"/>
        <p:cNvGrpSpPr/>
        <p:nvPr/>
      </p:nvGrpSpPr>
      <p:grpSpPr>
        <a:xfrm>
          <a:off x="0" y="0"/>
          <a:ext cx="0" cy="0"/>
          <a:chOff x="0" y="0"/>
          <a:chExt cx="0" cy="0"/>
        </a:xfrm>
      </p:grpSpPr>
      <p:sp>
        <p:nvSpPr>
          <p:cNvPr id="361" name="Google Shape;361;p64"/>
          <p:cNvSpPr txBox="1"/>
          <p:nvPr>
            <p:ph type="title"/>
          </p:nvPr>
        </p:nvSpPr>
        <p:spPr>
          <a:xfrm>
            <a:off x="311700" y="1599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Compare Job 9:8, 11</a:t>
            </a:r>
            <a:endParaRPr/>
          </a:p>
        </p:txBody>
      </p:sp>
      <p:sp>
        <p:nvSpPr>
          <p:cNvPr id="362" name="Google Shape;362;p64"/>
          <p:cNvSpPr txBox="1"/>
          <p:nvPr>
            <p:ph idx="1" type="body"/>
          </p:nvPr>
        </p:nvSpPr>
        <p:spPr>
          <a:xfrm>
            <a:off x="311700" y="665850"/>
            <a:ext cx="8520600" cy="3811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baseline="30000" lang="en" sz="3600">
                <a:solidFill>
                  <a:srgbClr val="FFFFFF"/>
                </a:solidFill>
              </a:rPr>
              <a:t>8</a:t>
            </a:r>
            <a:r>
              <a:rPr lang="en" sz="3600">
                <a:solidFill>
                  <a:srgbClr val="FFFFFF"/>
                </a:solidFill>
              </a:rPr>
              <a:t> [God] who alone </a:t>
            </a:r>
            <a:r>
              <a:rPr baseline="30000" i="1" lang="en" sz="3600">
                <a:solidFill>
                  <a:srgbClr val="FFFFFF"/>
                </a:solidFill>
              </a:rPr>
              <a:t>f</a:t>
            </a:r>
            <a:r>
              <a:rPr lang="en" sz="3600">
                <a:solidFill>
                  <a:srgbClr val="FFFFFF"/>
                </a:solidFill>
              </a:rPr>
              <a:t>stretched out the heavens	and walks the waves of the sea;</a:t>
            </a:r>
            <a:endParaRPr sz="3600">
              <a:solidFill>
                <a:srgbClr val="FFFFFF"/>
              </a:solidFill>
            </a:endParaRPr>
          </a:p>
          <a:p>
            <a:pPr indent="0" lvl="0" marL="0" rtl="0" algn="l">
              <a:spcBef>
                <a:spcPts val="0"/>
              </a:spcBef>
              <a:spcAft>
                <a:spcPts val="0"/>
              </a:spcAft>
              <a:buNone/>
            </a:pPr>
            <a:r>
              <a:rPr b="1" baseline="30000" lang="en" sz="3600">
                <a:solidFill>
                  <a:srgbClr val="FFFFFF"/>
                </a:solidFill>
              </a:rPr>
              <a:t>...</a:t>
            </a:r>
            <a:endParaRPr b="1" baseline="30000" sz="3600">
              <a:solidFill>
                <a:srgbClr val="FFFFFF"/>
              </a:solidFill>
            </a:endParaRPr>
          </a:p>
          <a:p>
            <a:pPr indent="0" lvl="0" marL="0" rtl="0" algn="l">
              <a:spcBef>
                <a:spcPts val="0"/>
              </a:spcBef>
              <a:spcAft>
                <a:spcPts val="0"/>
              </a:spcAft>
              <a:buNone/>
            </a:pPr>
            <a:r>
              <a:rPr b="1" baseline="30000" lang="en" sz="3600">
                <a:solidFill>
                  <a:srgbClr val="FFFFFF"/>
                </a:solidFill>
              </a:rPr>
              <a:t>11</a:t>
            </a:r>
            <a:r>
              <a:rPr lang="en" sz="3600">
                <a:solidFill>
                  <a:srgbClr val="FFFFFF"/>
                </a:solidFill>
              </a:rPr>
              <a:t> 	Behold, he passes by me, and I </a:t>
            </a:r>
            <a:r>
              <a:rPr baseline="30000" i="1" lang="en" sz="3600">
                <a:solidFill>
                  <a:srgbClr val="FFFFFF"/>
                </a:solidFill>
              </a:rPr>
              <a:t>l</a:t>
            </a:r>
            <a:r>
              <a:rPr lang="en" sz="3600">
                <a:solidFill>
                  <a:srgbClr val="FFFFFF"/>
                </a:solidFill>
              </a:rPr>
              <a:t>see him not; he moves on, but I do not perceive him.</a:t>
            </a:r>
            <a:endParaRPr sz="3600">
              <a:solidFill>
                <a:srgbClr val="FFFFFF"/>
              </a:solidFill>
            </a:endParaRPr>
          </a:p>
          <a:p>
            <a:pPr indent="0" lvl="0" marL="0" rtl="0" algn="l">
              <a:spcBef>
                <a:spcPts val="0"/>
              </a:spcBef>
              <a:spcAft>
                <a:spcPts val="0"/>
              </a:spcAft>
              <a:buNone/>
            </a:pPr>
            <a:r>
              <a:t/>
            </a:r>
            <a:endParaRPr sz="1100">
              <a:solidFill>
                <a:srgbClr val="000000"/>
              </a:solidFill>
            </a:endParaRPr>
          </a:p>
          <a:p>
            <a:pPr indent="0" lvl="0" marL="0" rtl="0" algn="l">
              <a:spcBef>
                <a:spcPts val="0"/>
              </a:spcBef>
              <a:spcAft>
                <a:spcPts val="1600"/>
              </a:spcAft>
              <a:buNone/>
            </a:pPr>
            <a:r>
              <a:t/>
            </a:r>
            <a:endParaRPr sz="3600">
              <a:solidFill>
                <a:srgbClr val="FFFFFF"/>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6" name="Shape 366"/>
        <p:cNvGrpSpPr/>
        <p:nvPr/>
      </p:nvGrpSpPr>
      <p:grpSpPr>
        <a:xfrm>
          <a:off x="0" y="0"/>
          <a:ext cx="0" cy="0"/>
          <a:chOff x="0" y="0"/>
          <a:chExt cx="0" cy="0"/>
        </a:xfrm>
      </p:grpSpPr>
      <p:sp>
        <p:nvSpPr>
          <p:cNvPr id="367" name="Google Shape;367;p6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Mk 14:61-64</a:t>
            </a:r>
            <a:endParaRPr/>
          </a:p>
        </p:txBody>
      </p:sp>
      <p:sp>
        <p:nvSpPr>
          <p:cNvPr id="368" name="Google Shape;368;p65"/>
          <p:cNvSpPr txBox="1"/>
          <p:nvPr>
            <p:ph idx="1" type="body"/>
          </p:nvPr>
        </p:nvSpPr>
        <p:spPr>
          <a:xfrm>
            <a:off x="311700" y="101772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solidFill>
                  <a:srgbClr val="FFFFFF"/>
                </a:solidFill>
              </a:rPr>
              <a:t>Again the high priest asked him, “Are you the Christ, the Son of the Blessed?” </a:t>
            </a:r>
            <a:r>
              <a:rPr b="1" baseline="30000" lang="en" sz="3600">
                <a:solidFill>
                  <a:srgbClr val="FFFFFF"/>
                </a:solidFill>
              </a:rPr>
              <a:t>62</a:t>
            </a:r>
            <a:r>
              <a:rPr lang="en" sz="3600">
                <a:solidFill>
                  <a:srgbClr val="FFFFFF"/>
                </a:solidFill>
              </a:rPr>
              <a:t> And Jesus said, “I am, and you will see the Son of Man seated at the right hand of Power, and coming with the clouds of heaven.” </a:t>
            </a:r>
            <a:endParaRPr sz="3600">
              <a:solidFill>
                <a:srgbClr val="FFFFFF"/>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2" name="Shape 372"/>
        <p:cNvGrpSpPr/>
        <p:nvPr/>
      </p:nvGrpSpPr>
      <p:grpSpPr>
        <a:xfrm>
          <a:off x="0" y="0"/>
          <a:ext cx="0" cy="0"/>
          <a:chOff x="0" y="0"/>
          <a:chExt cx="0" cy="0"/>
        </a:xfrm>
      </p:grpSpPr>
      <p:sp>
        <p:nvSpPr>
          <p:cNvPr id="373" name="Google Shape;373;p6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Mk 14:61-64</a:t>
            </a:r>
            <a:endParaRPr/>
          </a:p>
        </p:txBody>
      </p:sp>
      <p:sp>
        <p:nvSpPr>
          <p:cNvPr id="374" name="Google Shape;374;p66"/>
          <p:cNvSpPr txBox="1"/>
          <p:nvPr>
            <p:ph idx="1" type="body"/>
          </p:nvPr>
        </p:nvSpPr>
        <p:spPr>
          <a:xfrm>
            <a:off x="311700" y="101772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baseline="30000" lang="en" sz="3600">
                <a:solidFill>
                  <a:srgbClr val="FFFFFF"/>
                </a:solidFill>
              </a:rPr>
              <a:t>63</a:t>
            </a:r>
            <a:r>
              <a:rPr lang="en" sz="3600">
                <a:solidFill>
                  <a:srgbClr val="FFFFFF"/>
                </a:solidFill>
              </a:rPr>
              <a:t> And the high priest tore his garments and said, “What further witnesses do we need? </a:t>
            </a:r>
            <a:r>
              <a:rPr b="1" baseline="30000" lang="en" sz="3600">
                <a:solidFill>
                  <a:srgbClr val="FFFFFF"/>
                </a:solidFill>
              </a:rPr>
              <a:t>64</a:t>
            </a:r>
            <a:r>
              <a:rPr lang="en" sz="3600">
                <a:solidFill>
                  <a:srgbClr val="FFFFFF"/>
                </a:solidFill>
              </a:rPr>
              <a:t> You have heard his </a:t>
            </a:r>
            <a:r>
              <a:rPr lang="en" sz="3600">
                <a:solidFill>
                  <a:srgbClr val="FFFF00"/>
                </a:solidFill>
              </a:rPr>
              <a:t>blasphemy</a:t>
            </a:r>
            <a:r>
              <a:rPr lang="en" sz="3600">
                <a:solidFill>
                  <a:srgbClr val="FFFFFF"/>
                </a:solidFill>
              </a:rPr>
              <a:t>.</a:t>
            </a:r>
            <a:endParaRPr sz="3600">
              <a:solidFill>
                <a:srgbClr val="FFFFFF"/>
              </a:solidFill>
            </a:endParaRPr>
          </a:p>
          <a:p>
            <a:pPr indent="0" lvl="0" marL="0" rtl="0" algn="l">
              <a:spcBef>
                <a:spcPts val="0"/>
              </a:spcBef>
              <a:spcAft>
                <a:spcPts val="1600"/>
              </a:spcAft>
              <a:buNone/>
            </a:pPr>
            <a:r>
              <a:t/>
            </a:r>
            <a:endParaRPr sz="3600">
              <a:solidFill>
                <a:srgbClr val="FFFFFF"/>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8" name="Shape 378"/>
        <p:cNvGrpSpPr/>
        <p:nvPr/>
      </p:nvGrpSpPr>
      <p:grpSpPr>
        <a:xfrm>
          <a:off x="0" y="0"/>
          <a:ext cx="0" cy="0"/>
          <a:chOff x="0" y="0"/>
          <a:chExt cx="0" cy="0"/>
        </a:xfrm>
      </p:grpSpPr>
      <p:sp>
        <p:nvSpPr>
          <p:cNvPr id="379" name="Google Shape;379;p67"/>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A Better Story?</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3" name="Shape 83"/>
        <p:cNvGrpSpPr/>
        <p:nvPr/>
      </p:nvGrpSpPr>
      <p:grpSpPr>
        <a:xfrm>
          <a:off x="0" y="0"/>
          <a:ext cx="0" cy="0"/>
          <a:chOff x="0" y="0"/>
          <a:chExt cx="0" cy="0"/>
        </a:xfrm>
      </p:grpSpPr>
      <p:sp>
        <p:nvSpPr>
          <p:cNvPr id="84" name="Google Shape;84;p18"/>
          <p:cNvSpPr txBox="1"/>
          <p:nvPr>
            <p:ph type="title"/>
          </p:nvPr>
        </p:nvSpPr>
        <p:spPr>
          <a:xfrm>
            <a:off x="311700" y="2906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t>Some things we know about God</a:t>
            </a:r>
            <a:endParaRPr sz="4000"/>
          </a:p>
        </p:txBody>
      </p:sp>
      <p:sp>
        <p:nvSpPr>
          <p:cNvPr id="85" name="Google Shape;85;p18"/>
          <p:cNvSpPr txBox="1"/>
          <p:nvPr>
            <p:ph idx="1" type="body"/>
          </p:nvPr>
        </p:nvSpPr>
        <p:spPr>
          <a:xfrm>
            <a:off x="311700" y="985925"/>
            <a:ext cx="8520600" cy="3582900"/>
          </a:xfrm>
          <a:prstGeom prst="rect">
            <a:avLst/>
          </a:prstGeom>
        </p:spPr>
        <p:txBody>
          <a:bodyPr anchorCtr="0" anchor="t" bIns="91425" lIns="91425" spcFirstLastPara="1" rIns="91425" wrap="square" tIns="91425">
            <a:noAutofit/>
          </a:bodyPr>
          <a:lstStyle/>
          <a:p>
            <a:pPr indent="-482600" lvl="0" marL="457200" rtl="0" algn="l">
              <a:spcBef>
                <a:spcPts val="0"/>
              </a:spcBef>
              <a:spcAft>
                <a:spcPts val="0"/>
              </a:spcAft>
              <a:buClr>
                <a:srgbClr val="FFFFFF"/>
              </a:buClr>
              <a:buSzPts val="4000"/>
              <a:buChar char="●"/>
            </a:pPr>
            <a:r>
              <a:rPr lang="en" sz="4000">
                <a:solidFill>
                  <a:srgbClr val="FFFFFF"/>
                </a:solidFill>
              </a:rPr>
              <a:t>God is One</a:t>
            </a:r>
            <a:endParaRPr sz="4000">
              <a:solidFill>
                <a:srgbClr val="FFFFFF"/>
              </a:solidFill>
            </a:endParaRPr>
          </a:p>
          <a:p>
            <a:pPr indent="0" lvl="0" marL="0" rtl="0" algn="l">
              <a:spcBef>
                <a:spcPts val="1600"/>
              </a:spcBef>
              <a:spcAft>
                <a:spcPts val="1600"/>
              </a:spcAft>
              <a:buNone/>
            </a:pPr>
            <a:r>
              <a:rPr lang="en" sz="4000">
                <a:solidFill>
                  <a:srgbClr val="FFFFFF"/>
                </a:solidFill>
              </a:rPr>
              <a:t>Deut 6:13-14 “It is the LORD your God you shall fear...you shall NOT go after other gods”</a:t>
            </a:r>
            <a:endParaRPr sz="4000">
              <a:solidFill>
                <a:srgbClr val="FFFF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9" name="Shape 89"/>
        <p:cNvGrpSpPr/>
        <p:nvPr/>
      </p:nvGrpSpPr>
      <p:grpSpPr>
        <a:xfrm>
          <a:off x="0" y="0"/>
          <a:ext cx="0" cy="0"/>
          <a:chOff x="0" y="0"/>
          <a:chExt cx="0" cy="0"/>
        </a:xfrm>
      </p:grpSpPr>
      <p:sp>
        <p:nvSpPr>
          <p:cNvPr id="90" name="Google Shape;90;p19"/>
          <p:cNvSpPr txBox="1"/>
          <p:nvPr>
            <p:ph type="title"/>
          </p:nvPr>
        </p:nvSpPr>
        <p:spPr>
          <a:xfrm>
            <a:off x="311700" y="2906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t>Some things we know about God</a:t>
            </a:r>
            <a:endParaRPr sz="4000"/>
          </a:p>
        </p:txBody>
      </p:sp>
      <p:sp>
        <p:nvSpPr>
          <p:cNvPr id="91" name="Google Shape;91;p19"/>
          <p:cNvSpPr txBox="1"/>
          <p:nvPr>
            <p:ph idx="1" type="body"/>
          </p:nvPr>
        </p:nvSpPr>
        <p:spPr>
          <a:xfrm>
            <a:off x="311700" y="985925"/>
            <a:ext cx="8520600" cy="3582900"/>
          </a:xfrm>
          <a:prstGeom prst="rect">
            <a:avLst/>
          </a:prstGeom>
        </p:spPr>
        <p:txBody>
          <a:bodyPr anchorCtr="0" anchor="t" bIns="91425" lIns="91425" spcFirstLastPara="1" rIns="91425" wrap="square" tIns="91425">
            <a:noAutofit/>
          </a:bodyPr>
          <a:lstStyle/>
          <a:p>
            <a:pPr indent="-482600" lvl="0" marL="457200" rtl="0" algn="l">
              <a:spcBef>
                <a:spcPts val="0"/>
              </a:spcBef>
              <a:spcAft>
                <a:spcPts val="0"/>
              </a:spcAft>
              <a:buClr>
                <a:srgbClr val="FFFFFF"/>
              </a:buClr>
              <a:buSzPts val="4000"/>
              <a:buChar char="●"/>
            </a:pPr>
            <a:r>
              <a:rPr lang="en" sz="4000">
                <a:solidFill>
                  <a:srgbClr val="FFFFFF"/>
                </a:solidFill>
              </a:rPr>
              <a:t>God is One</a:t>
            </a:r>
            <a:endParaRPr sz="4000">
              <a:solidFill>
                <a:srgbClr val="FFFFFF"/>
              </a:solidFill>
            </a:endParaRPr>
          </a:p>
          <a:p>
            <a:pPr indent="0" lvl="0" marL="0" rtl="0" algn="l">
              <a:spcBef>
                <a:spcPts val="1600"/>
              </a:spcBef>
              <a:spcAft>
                <a:spcPts val="0"/>
              </a:spcAft>
              <a:buNone/>
            </a:pPr>
            <a:r>
              <a:rPr lang="en" sz="4000">
                <a:solidFill>
                  <a:srgbClr val="FFFFFF"/>
                </a:solidFill>
              </a:rPr>
              <a:t>Is 42:8 “</a:t>
            </a:r>
            <a:r>
              <a:rPr lang="en" sz="4000">
                <a:solidFill>
                  <a:srgbClr val="FFFFFF"/>
                </a:solidFill>
              </a:rPr>
              <a:t>I am the LORD; that is my name;my glory I give to no other,</a:t>
            </a:r>
            <a:endParaRPr sz="4000">
              <a:solidFill>
                <a:srgbClr val="FFFFFF"/>
              </a:solidFill>
            </a:endParaRPr>
          </a:p>
          <a:p>
            <a:pPr indent="0" lvl="0" marL="0" rtl="0" algn="l">
              <a:spcBef>
                <a:spcPts val="1600"/>
              </a:spcBef>
              <a:spcAft>
                <a:spcPts val="1600"/>
              </a:spcAft>
              <a:buNone/>
            </a:pPr>
            <a:r>
              <a:t/>
            </a:r>
            <a:endParaRPr sz="4000">
              <a:solidFill>
                <a:srgbClr val="FFFFFF"/>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 name="Shape 95"/>
        <p:cNvGrpSpPr/>
        <p:nvPr/>
      </p:nvGrpSpPr>
      <p:grpSpPr>
        <a:xfrm>
          <a:off x="0" y="0"/>
          <a:ext cx="0" cy="0"/>
          <a:chOff x="0" y="0"/>
          <a:chExt cx="0" cy="0"/>
        </a:xfrm>
      </p:grpSpPr>
      <p:sp>
        <p:nvSpPr>
          <p:cNvPr id="96" name="Google Shape;96;p20"/>
          <p:cNvSpPr txBox="1"/>
          <p:nvPr>
            <p:ph type="title"/>
          </p:nvPr>
        </p:nvSpPr>
        <p:spPr>
          <a:xfrm>
            <a:off x="311700" y="2906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t>Some things we know about God</a:t>
            </a:r>
            <a:endParaRPr sz="4000"/>
          </a:p>
        </p:txBody>
      </p:sp>
      <p:sp>
        <p:nvSpPr>
          <p:cNvPr id="97" name="Google Shape;97;p20"/>
          <p:cNvSpPr txBox="1"/>
          <p:nvPr>
            <p:ph idx="1" type="body"/>
          </p:nvPr>
        </p:nvSpPr>
        <p:spPr>
          <a:xfrm>
            <a:off x="311700" y="985925"/>
            <a:ext cx="8520600" cy="3582900"/>
          </a:xfrm>
          <a:prstGeom prst="rect">
            <a:avLst/>
          </a:prstGeom>
        </p:spPr>
        <p:txBody>
          <a:bodyPr anchorCtr="0" anchor="t" bIns="91425" lIns="91425" spcFirstLastPara="1" rIns="91425" wrap="square" tIns="91425">
            <a:noAutofit/>
          </a:bodyPr>
          <a:lstStyle/>
          <a:p>
            <a:pPr indent="-482600" lvl="0" marL="457200" rtl="0" algn="l">
              <a:spcBef>
                <a:spcPts val="0"/>
              </a:spcBef>
              <a:spcAft>
                <a:spcPts val="0"/>
              </a:spcAft>
              <a:buClr>
                <a:srgbClr val="FFFFFF"/>
              </a:buClr>
              <a:buSzPts val="4000"/>
              <a:buChar char="●"/>
            </a:pPr>
            <a:r>
              <a:rPr lang="en" sz="4000">
                <a:solidFill>
                  <a:srgbClr val="FFFFFF"/>
                </a:solidFill>
              </a:rPr>
              <a:t>God is One</a:t>
            </a:r>
            <a:endParaRPr sz="4000">
              <a:solidFill>
                <a:srgbClr val="FFFFFF"/>
              </a:solidFill>
            </a:endParaRPr>
          </a:p>
          <a:p>
            <a:pPr indent="-482600" lvl="0" marL="457200" rtl="0" algn="l">
              <a:spcBef>
                <a:spcPts val="0"/>
              </a:spcBef>
              <a:spcAft>
                <a:spcPts val="0"/>
              </a:spcAft>
              <a:buClr>
                <a:srgbClr val="FFFFFF"/>
              </a:buClr>
              <a:buSzPts val="4000"/>
              <a:buChar char="●"/>
            </a:pPr>
            <a:r>
              <a:rPr lang="en" sz="4000">
                <a:solidFill>
                  <a:srgbClr val="FFFFFF"/>
                </a:solidFill>
              </a:rPr>
              <a:t>God cannot be seen</a:t>
            </a:r>
            <a:endParaRPr sz="4000">
              <a:solidFill>
                <a:srgbClr val="FFFFFF"/>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1" name="Shape 101"/>
        <p:cNvGrpSpPr/>
        <p:nvPr/>
      </p:nvGrpSpPr>
      <p:grpSpPr>
        <a:xfrm>
          <a:off x="0" y="0"/>
          <a:ext cx="0" cy="0"/>
          <a:chOff x="0" y="0"/>
          <a:chExt cx="0" cy="0"/>
        </a:xfrm>
      </p:grpSpPr>
      <p:sp>
        <p:nvSpPr>
          <p:cNvPr id="102" name="Google Shape;102;p21"/>
          <p:cNvSpPr txBox="1"/>
          <p:nvPr>
            <p:ph type="title"/>
          </p:nvPr>
        </p:nvSpPr>
        <p:spPr>
          <a:xfrm>
            <a:off x="311700" y="2906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000"/>
              <a:t>Some things we know about God</a:t>
            </a:r>
            <a:endParaRPr sz="4000"/>
          </a:p>
        </p:txBody>
      </p:sp>
      <p:sp>
        <p:nvSpPr>
          <p:cNvPr id="103" name="Google Shape;103;p21"/>
          <p:cNvSpPr txBox="1"/>
          <p:nvPr>
            <p:ph idx="1" type="body"/>
          </p:nvPr>
        </p:nvSpPr>
        <p:spPr>
          <a:xfrm>
            <a:off x="311700" y="985925"/>
            <a:ext cx="8520600" cy="3582900"/>
          </a:xfrm>
          <a:prstGeom prst="rect">
            <a:avLst/>
          </a:prstGeom>
        </p:spPr>
        <p:txBody>
          <a:bodyPr anchorCtr="0" anchor="t" bIns="91425" lIns="91425" spcFirstLastPara="1" rIns="91425" wrap="square" tIns="91425">
            <a:noAutofit/>
          </a:bodyPr>
          <a:lstStyle/>
          <a:p>
            <a:pPr indent="-482600" lvl="0" marL="457200" rtl="0" algn="l">
              <a:spcBef>
                <a:spcPts val="0"/>
              </a:spcBef>
              <a:spcAft>
                <a:spcPts val="0"/>
              </a:spcAft>
              <a:buClr>
                <a:srgbClr val="FFFFFF"/>
              </a:buClr>
              <a:buSzPts val="4000"/>
              <a:buChar char="●"/>
            </a:pPr>
            <a:r>
              <a:rPr lang="en" sz="4000">
                <a:solidFill>
                  <a:srgbClr val="FFFFFF"/>
                </a:solidFill>
              </a:rPr>
              <a:t>God is One</a:t>
            </a:r>
            <a:endParaRPr sz="4000">
              <a:solidFill>
                <a:srgbClr val="FFFFFF"/>
              </a:solidFill>
            </a:endParaRPr>
          </a:p>
          <a:p>
            <a:pPr indent="-482600" lvl="0" marL="457200" rtl="0" algn="l">
              <a:spcBef>
                <a:spcPts val="0"/>
              </a:spcBef>
              <a:spcAft>
                <a:spcPts val="0"/>
              </a:spcAft>
              <a:buClr>
                <a:srgbClr val="FFFFFF"/>
              </a:buClr>
              <a:buSzPts val="4000"/>
              <a:buChar char="●"/>
            </a:pPr>
            <a:r>
              <a:rPr lang="en" sz="4000">
                <a:solidFill>
                  <a:srgbClr val="FFFFFF"/>
                </a:solidFill>
              </a:rPr>
              <a:t>God cannot be seen</a:t>
            </a:r>
            <a:endParaRPr sz="4000">
              <a:solidFill>
                <a:srgbClr val="FFFFFF"/>
              </a:solidFill>
            </a:endParaRPr>
          </a:p>
          <a:p>
            <a:pPr indent="0" lvl="0" marL="0" rtl="0" algn="l">
              <a:spcBef>
                <a:spcPts val="1600"/>
              </a:spcBef>
              <a:spcAft>
                <a:spcPts val="1600"/>
              </a:spcAft>
              <a:buNone/>
            </a:pPr>
            <a:r>
              <a:rPr lang="en" sz="3600">
                <a:solidFill>
                  <a:srgbClr val="FFFFFF"/>
                </a:solidFill>
              </a:rPr>
              <a:t>Ex. 33:20 But He said, "You cannot see My face, for no man can see Me and live!</a:t>
            </a:r>
            <a:endParaRPr sz="3600">
              <a:solidFill>
                <a:srgbClr val="FFFFFF"/>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